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ink/ink6.xml" ContentType="application/inkml+xml"/>
  <Override PartName="/ppt/notesSlides/notesSlide10.xml" ContentType="application/vnd.openxmlformats-officedocument.presentationml.notesSlide+xml"/>
  <Override PartName="/ppt/ink/ink7.xml" ContentType="application/inkml+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ink/ink9.xml" ContentType="application/inkml+xml"/>
  <Override PartName="/ppt/notesSlides/notesSlide13.xml" ContentType="application/vnd.openxmlformats-officedocument.presentationml.notesSlide+xml"/>
  <Override PartName="/ppt/ink/ink10.xml" ContentType="application/inkml+xml"/>
  <Override PartName="/ppt/notesSlides/notesSlide14.xml" ContentType="application/vnd.openxmlformats-officedocument.presentationml.notesSlide+xml"/>
  <Override PartName="/ppt/ink/ink11.xml" ContentType="application/inkml+xml"/>
  <Override PartName="/ppt/notesSlides/notesSlide15.xml" ContentType="application/vnd.openxmlformats-officedocument.presentationml.notesSlide+xml"/>
  <Override PartName="/ppt/ink/ink12.xml" ContentType="application/inkml+xml"/>
  <Override PartName="/ppt/notesSlides/notesSlide16.xml" ContentType="application/vnd.openxmlformats-officedocument.presentationml.notesSlide+xml"/>
  <Override PartName="/ppt/ink/ink13.xml" ContentType="application/inkml+xml"/>
  <Override PartName="/ppt/notesSlides/notesSlide17.xml" ContentType="application/vnd.openxmlformats-officedocument.presentationml.notesSlide+xml"/>
  <Override PartName="/ppt/ink/ink14.xml" ContentType="application/inkml+xml"/>
  <Override PartName="/ppt/notesSlides/notesSlide18.xml" ContentType="application/vnd.openxmlformats-officedocument.presentationml.notesSlide+xml"/>
  <Override PartName="/ppt/ink/ink15.xml" ContentType="application/inkml+xml"/>
  <Override PartName="/ppt/notesSlides/notesSlide19.xml" ContentType="application/vnd.openxmlformats-officedocument.presentationml.notesSlide+xml"/>
  <Override PartName="/ppt/ink/ink16.xml" ContentType="application/inkml+xml"/>
  <Override PartName="/ppt/notesSlides/notesSlide20.xml" ContentType="application/vnd.openxmlformats-officedocument.presentationml.notesSlide+xml"/>
  <Override PartName="/ppt/ink/ink17.xml" ContentType="application/inkml+xml"/>
  <Override PartName="/ppt/notesSlides/notesSlide21.xml" ContentType="application/vnd.openxmlformats-officedocument.presentationml.notesSlide+xml"/>
  <Override PartName="/ppt/ink/ink18.xml" ContentType="application/inkml+xml"/>
  <Override PartName="/ppt/notesSlides/notesSlide22.xml" ContentType="application/vnd.openxmlformats-officedocument.presentationml.notesSlide+xml"/>
  <Override PartName="/ppt/ink/ink19.xml" ContentType="application/inkml+xml"/>
  <Override PartName="/ppt/notesSlides/notesSlide23.xml" ContentType="application/vnd.openxmlformats-officedocument.presentationml.notesSlide+xml"/>
  <Override PartName="/ppt/ink/ink20.xml" ContentType="application/inkml+xml"/>
  <Override PartName="/ppt/notesSlides/notesSlide24.xml" ContentType="application/vnd.openxmlformats-officedocument.presentationml.notesSlide+xml"/>
  <Override PartName="/ppt/ink/ink21.xml" ContentType="application/inkml+xml"/>
  <Override PartName="/ppt/notesSlides/notesSlide25.xml" ContentType="application/vnd.openxmlformats-officedocument.presentationml.notesSlide+xml"/>
  <Override PartName="/ppt/ink/ink22.xml" ContentType="application/inkml+xml"/>
  <Override PartName="/ppt/notesSlides/notesSlide26.xml" ContentType="application/vnd.openxmlformats-officedocument.presentationml.notesSlide+xml"/>
  <Override PartName="/ppt/ink/ink23.xml" ContentType="application/inkml+xml"/>
  <Override PartName="/ppt/notesSlides/notesSlide27.xml" ContentType="application/vnd.openxmlformats-officedocument.presentationml.notesSlide+xml"/>
  <Override PartName="/ppt/ink/ink24.xml" ContentType="application/inkml+xml"/>
  <Override PartName="/ppt/notesSlides/notesSlide28.xml" ContentType="application/vnd.openxmlformats-officedocument.presentationml.notesSlide+xml"/>
  <Override PartName="/ppt/ink/ink25.xml" ContentType="application/inkml+xml"/>
  <Override PartName="/ppt/notesSlides/notesSlide29.xml" ContentType="application/vnd.openxmlformats-officedocument.presentationml.notesSlide+xml"/>
  <Override PartName="/ppt/ink/ink26.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0"/>
  </p:notesMasterIdLst>
  <p:sldIdLst>
    <p:sldId id="256" r:id="rId2"/>
    <p:sldId id="295"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96" r:id="rId29"/>
    <p:sldId id="297" r:id="rId30"/>
    <p:sldId id="298" r:id="rId31"/>
    <p:sldId id="283" r:id="rId32"/>
    <p:sldId id="299" r:id="rId33"/>
    <p:sldId id="300" r:id="rId34"/>
    <p:sldId id="301" r:id="rId35"/>
    <p:sldId id="302" r:id="rId36"/>
    <p:sldId id="303" r:id="rId37"/>
    <p:sldId id="304" r:id="rId38"/>
    <p:sldId id="305" r:id="rId39"/>
    <p:sldId id="306" r:id="rId40"/>
    <p:sldId id="307" r:id="rId41"/>
    <p:sldId id="309" r:id="rId42"/>
    <p:sldId id="316" r:id="rId43"/>
    <p:sldId id="310" r:id="rId44"/>
    <p:sldId id="311" r:id="rId45"/>
    <p:sldId id="312" r:id="rId46"/>
    <p:sldId id="313" r:id="rId47"/>
    <p:sldId id="314" r:id="rId48"/>
    <p:sldId id="315" r:id="rId49"/>
  </p:sldIdLst>
  <p:sldSz cx="10287000" cy="6858000" type="35mm"/>
  <p:notesSz cx="9601200" cy="7315200"/>
  <p:embeddedFontLst>
    <p:embeddedFont>
      <p:font typeface="Cambria Math" panose="02040503050406030204" pitchFamily="18" charset="0"/>
      <p:regular r:id="rId51"/>
    </p:embeddedFont>
    <p:embeddedFont>
      <p:font typeface="Open Sans" panose="020B0606030504020204" pitchFamily="34" charset="0"/>
      <p:regular r:id="rId52"/>
      <p:bold r:id="rId53"/>
      <p:italic r:id="rId54"/>
      <p:boldItalic r:id="rId55"/>
    </p:embeddedFont>
    <p:embeddedFont>
      <p:font typeface="Tahoma" panose="020B0604030504040204" pitchFamily="3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gqvEsppIGE+YMhujVxRzHRAyPz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46725C-0A3B-43CC-9A49-C561A7EAADE2}">
  <a:tblStyle styleId="{2646725C-0A3B-43CC-9A49-C561A7EAADE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286" y="72"/>
      </p:cViewPr>
      <p:guideLst>
        <p:guide orient="horz" pos="2160"/>
        <p:guide pos="32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D8B7F-6D0F-4701-ADA7-9A962340C48E}" type="doc">
      <dgm:prSet loTypeId="urn:microsoft.com/office/officeart/2008/layout/VerticalCurvedList" loCatId="list" qsTypeId="urn:microsoft.com/office/officeart/2005/8/quickstyle/simple1" qsCatId="simple" csTypeId="urn:microsoft.com/office/officeart/2005/8/colors/accent5_1" csCatId="accent5" phldr="1"/>
      <dgm:spPr/>
      <dgm:t>
        <a:bodyPr/>
        <a:lstStyle/>
        <a:p>
          <a:endParaRPr lang="en-US"/>
        </a:p>
      </dgm:t>
    </dgm:pt>
    <dgm:pt modelId="{9DD72915-723A-4E70-A8D9-7F9695C6EA44}">
      <dgm:prSet phldrT="[Text]"/>
      <dgm:spPr/>
      <dgm:t>
        <a:bodyPr/>
        <a:lstStyle/>
        <a:p>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thuyết</a:t>
          </a:r>
          <a:endParaRPr lang="en-US" dirty="0">
            <a:latin typeface="Times New Roman" pitchFamily="18" charset="0"/>
            <a:cs typeface="Times New Roman" pitchFamily="18" charset="0"/>
          </a:endParaRPr>
        </a:p>
      </dgm:t>
    </dgm:pt>
    <dgm:pt modelId="{DAC06289-CA35-4E1D-8E72-B318A682246F}" type="parTrans" cxnId="{1A4001C1-069B-4181-B318-0B5B6AE89B4B}">
      <dgm:prSet/>
      <dgm:spPr/>
      <dgm:t>
        <a:bodyPr/>
        <a:lstStyle/>
        <a:p>
          <a:endParaRPr lang="en-US"/>
        </a:p>
      </dgm:t>
    </dgm:pt>
    <dgm:pt modelId="{234621FD-7E1F-4C5F-BB1D-2984947A9437}" type="sibTrans" cxnId="{1A4001C1-069B-4181-B318-0B5B6AE89B4B}">
      <dgm:prSet/>
      <dgm:spPr/>
      <dgm:t>
        <a:bodyPr/>
        <a:lstStyle/>
        <a:p>
          <a:endParaRPr lang="en-US"/>
        </a:p>
      </dgm:t>
    </dgm:pt>
    <dgm:pt modelId="{5D4D925E-AC59-482D-8B6F-2FD9D0461CC0}">
      <dgm:prSet phldrT="[Text]"/>
      <dgm:spPr/>
      <dgm:t>
        <a:bodyPr/>
        <a:lstStyle/>
        <a:p>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Thực</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nghiệm</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và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đánh</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giá</a:t>
          </a:r>
          <a:endParaRPr lang="en-US" dirty="0">
            <a:latin typeface="Times New Roman" pitchFamily="18" charset="0"/>
            <a:cs typeface="Times New Roman" pitchFamily="18" charset="0"/>
          </a:endParaRPr>
        </a:p>
      </dgm:t>
    </dgm:pt>
    <dgm:pt modelId="{2FF8B584-0C6C-4499-9B8C-C6AACB2B5100}" type="parTrans" cxnId="{A5593271-9182-4720-89FF-D6C7C399B9FE}">
      <dgm:prSet/>
      <dgm:spPr/>
      <dgm:t>
        <a:bodyPr/>
        <a:lstStyle/>
        <a:p>
          <a:endParaRPr lang="en-US"/>
        </a:p>
      </dgm:t>
    </dgm:pt>
    <dgm:pt modelId="{F3C4C1AD-68F4-4D36-8789-6E1ADD5A8B2E}" type="sibTrans" cxnId="{A5593271-9182-4720-89FF-D6C7C399B9FE}">
      <dgm:prSet/>
      <dgm:spPr/>
      <dgm:t>
        <a:bodyPr/>
        <a:lstStyle/>
        <a:p>
          <a:endParaRPr lang="en-US"/>
        </a:p>
      </dgm:t>
    </dgm:pt>
    <dgm:pt modelId="{9A092F15-7FCD-425F-860F-F0C45C8AEEB7}">
      <dgm:prSet phldrT="[Text]"/>
      <dgm:spPr/>
      <dgm:t>
        <a:bodyPr/>
        <a:lstStyle/>
        <a:p>
          <a:r>
            <a:rPr lang="en-US" dirty="0" err="1">
              <a:latin typeface="Times New Roman" pitchFamily="18" charset="0"/>
              <a:cs typeface="Times New Roman" pitchFamily="18" charset="0"/>
            </a:rPr>
            <a:t>Tổng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quan</a:t>
          </a:r>
          <a:endParaRPr lang="en-US" dirty="0">
            <a:latin typeface="Times New Roman" pitchFamily="18" charset="0"/>
            <a:cs typeface="Times New Roman" pitchFamily="18" charset="0"/>
          </a:endParaRPr>
        </a:p>
      </dgm:t>
    </dgm:pt>
    <dgm:pt modelId="{AE35F7A1-AB0C-4ABE-B115-6DF6A44FBF41}" type="parTrans" cxnId="{73EBDF9C-0AEC-4BB5-AA17-E11408478324}">
      <dgm:prSet/>
      <dgm:spPr/>
      <dgm:t>
        <a:bodyPr/>
        <a:lstStyle/>
        <a:p>
          <a:endParaRPr lang="en-US"/>
        </a:p>
      </dgm:t>
    </dgm:pt>
    <dgm:pt modelId="{4D1EDA15-1699-48D3-BC7A-5E083D01A79B}" type="sibTrans" cxnId="{73EBDF9C-0AEC-4BB5-AA17-E11408478324}">
      <dgm:prSet/>
      <dgm:spPr/>
      <dgm:t>
        <a:bodyPr/>
        <a:lstStyle/>
        <a:p>
          <a:endParaRPr lang="en-US"/>
        </a:p>
      </dgm:t>
    </dgm:pt>
    <dgm:pt modelId="{470614B5-5D80-4526-9115-3A55EBADE977}" type="pres">
      <dgm:prSet presAssocID="{097D8B7F-6D0F-4701-ADA7-9A962340C48E}" presName="Name0" presStyleCnt="0">
        <dgm:presLayoutVars>
          <dgm:chMax val="7"/>
          <dgm:chPref val="7"/>
          <dgm:dir/>
        </dgm:presLayoutVars>
      </dgm:prSet>
      <dgm:spPr/>
    </dgm:pt>
    <dgm:pt modelId="{D3DA1EDB-0AD4-4FDD-BEAD-4A2391E4D599}" type="pres">
      <dgm:prSet presAssocID="{097D8B7F-6D0F-4701-ADA7-9A962340C48E}" presName="Name1" presStyleCnt="0"/>
      <dgm:spPr/>
    </dgm:pt>
    <dgm:pt modelId="{8EF02DDB-D632-41D0-ABB4-E0226E3D8A06}" type="pres">
      <dgm:prSet presAssocID="{097D8B7F-6D0F-4701-ADA7-9A962340C48E}" presName="cycle" presStyleCnt="0"/>
      <dgm:spPr/>
    </dgm:pt>
    <dgm:pt modelId="{24179FAA-4BCE-4DA5-B150-AF67B9CA5A13}" type="pres">
      <dgm:prSet presAssocID="{097D8B7F-6D0F-4701-ADA7-9A962340C48E}" presName="srcNode" presStyleLbl="node1" presStyleIdx="0" presStyleCnt="3"/>
      <dgm:spPr/>
    </dgm:pt>
    <dgm:pt modelId="{6A711197-6025-42D8-ABC9-F78918B4E981}" type="pres">
      <dgm:prSet presAssocID="{097D8B7F-6D0F-4701-ADA7-9A962340C48E}" presName="conn" presStyleLbl="parChTrans1D2" presStyleIdx="0" presStyleCnt="1"/>
      <dgm:spPr/>
    </dgm:pt>
    <dgm:pt modelId="{6AA64CBB-CFD6-4CC9-B9AD-BB126C8C0E4F}" type="pres">
      <dgm:prSet presAssocID="{097D8B7F-6D0F-4701-ADA7-9A962340C48E}" presName="extraNode" presStyleLbl="node1" presStyleIdx="0" presStyleCnt="3"/>
      <dgm:spPr/>
    </dgm:pt>
    <dgm:pt modelId="{D5F4D908-1BE8-433D-9F2C-E42395F78B9F}" type="pres">
      <dgm:prSet presAssocID="{097D8B7F-6D0F-4701-ADA7-9A962340C48E}" presName="dstNode" presStyleLbl="node1" presStyleIdx="0" presStyleCnt="3"/>
      <dgm:spPr/>
    </dgm:pt>
    <dgm:pt modelId="{2657BE68-3039-415A-BDDB-457389010245}" type="pres">
      <dgm:prSet presAssocID="{9A092F15-7FCD-425F-860F-F0C45C8AEEB7}" presName="text_1" presStyleLbl="node1" presStyleIdx="0" presStyleCnt="3">
        <dgm:presLayoutVars>
          <dgm:bulletEnabled val="1"/>
        </dgm:presLayoutVars>
      </dgm:prSet>
      <dgm:spPr/>
    </dgm:pt>
    <dgm:pt modelId="{702CA432-FF4A-40EC-B140-54F0FB915D3E}" type="pres">
      <dgm:prSet presAssocID="{9A092F15-7FCD-425F-860F-F0C45C8AEEB7}" presName="accent_1" presStyleCnt="0"/>
      <dgm:spPr/>
    </dgm:pt>
    <dgm:pt modelId="{94E6A429-3706-47E4-B32D-2C59B72CFDA6}" type="pres">
      <dgm:prSet presAssocID="{9A092F15-7FCD-425F-860F-F0C45C8AEEB7}" presName="accentRepeatNode" presStyleLbl="solidFgAcc1" presStyleIdx="0" presStyleCnt="3"/>
      <dgm:spPr/>
    </dgm:pt>
    <dgm:pt modelId="{890B6EF7-F7AB-48B0-ADF8-0BDF31FF76ED}" type="pres">
      <dgm:prSet presAssocID="{9DD72915-723A-4E70-A8D9-7F9695C6EA44}" presName="text_2" presStyleLbl="node1" presStyleIdx="1" presStyleCnt="3">
        <dgm:presLayoutVars>
          <dgm:bulletEnabled val="1"/>
        </dgm:presLayoutVars>
      </dgm:prSet>
      <dgm:spPr/>
    </dgm:pt>
    <dgm:pt modelId="{29D85FBD-07EB-41B0-918C-208EA210BB00}" type="pres">
      <dgm:prSet presAssocID="{9DD72915-723A-4E70-A8D9-7F9695C6EA44}" presName="accent_2" presStyleCnt="0"/>
      <dgm:spPr/>
    </dgm:pt>
    <dgm:pt modelId="{92BA6FDE-4EE2-43E2-B7D3-517417D39D18}" type="pres">
      <dgm:prSet presAssocID="{9DD72915-723A-4E70-A8D9-7F9695C6EA44}" presName="accentRepeatNode" presStyleLbl="solidFgAcc1" presStyleIdx="1" presStyleCnt="3"/>
      <dgm:spPr/>
    </dgm:pt>
    <dgm:pt modelId="{653C544B-5211-4A78-BBAD-ABCBEB86782F}" type="pres">
      <dgm:prSet presAssocID="{5D4D925E-AC59-482D-8B6F-2FD9D0461CC0}" presName="text_3" presStyleLbl="node1" presStyleIdx="2" presStyleCnt="3">
        <dgm:presLayoutVars>
          <dgm:bulletEnabled val="1"/>
        </dgm:presLayoutVars>
      </dgm:prSet>
      <dgm:spPr/>
    </dgm:pt>
    <dgm:pt modelId="{D78D2E86-470C-43F4-B73F-BABE9B68116D}" type="pres">
      <dgm:prSet presAssocID="{5D4D925E-AC59-482D-8B6F-2FD9D0461CC0}" presName="accent_3" presStyleCnt="0"/>
      <dgm:spPr/>
    </dgm:pt>
    <dgm:pt modelId="{DE62D30B-DDDE-4E20-8643-AFF9FD016313}" type="pres">
      <dgm:prSet presAssocID="{5D4D925E-AC59-482D-8B6F-2FD9D0461CC0}" presName="accentRepeatNode" presStyleLbl="solidFgAcc1" presStyleIdx="2" presStyleCnt="3"/>
      <dgm:spPr/>
    </dgm:pt>
  </dgm:ptLst>
  <dgm:cxnLst>
    <dgm:cxn modelId="{D98CC017-48BC-4453-90AC-26BEAAC9A11D}" type="presOf" srcId="{097D8B7F-6D0F-4701-ADA7-9A962340C48E}" destId="{470614B5-5D80-4526-9115-3A55EBADE977}" srcOrd="0" destOrd="0" presId="urn:microsoft.com/office/officeart/2008/layout/VerticalCurvedList"/>
    <dgm:cxn modelId="{35E3EB45-B458-4D3A-B74A-C7B2A732D798}" type="presOf" srcId="{5D4D925E-AC59-482D-8B6F-2FD9D0461CC0}" destId="{653C544B-5211-4A78-BBAD-ABCBEB86782F}" srcOrd="0" destOrd="0" presId="urn:microsoft.com/office/officeart/2008/layout/VerticalCurvedList"/>
    <dgm:cxn modelId="{E11A0747-D041-4A66-A712-D4916EA0C52A}" type="presOf" srcId="{9DD72915-723A-4E70-A8D9-7F9695C6EA44}" destId="{890B6EF7-F7AB-48B0-ADF8-0BDF31FF76ED}" srcOrd="0" destOrd="0" presId="urn:microsoft.com/office/officeart/2008/layout/VerticalCurvedList"/>
    <dgm:cxn modelId="{A5593271-9182-4720-89FF-D6C7C399B9FE}" srcId="{097D8B7F-6D0F-4701-ADA7-9A962340C48E}" destId="{5D4D925E-AC59-482D-8B6F-2FD9D0461CC0}" srcOrd="2" destOrd="0" parTransId="{2FF8B584-0C6C-4499-9B8C-C6AACB2B5100}" sibTransId="{F3C4C1AD-68F4-4D36-8789-6E1ADD5A8B2E}"/>
    <dgm:cxn modelId="{73EBDF9C-0AEC-4BB5-AA17-E11408478324}" srcId="{097D8B7F-6D0F-4701-ADA7-9A962340C48E}" destId="{9A092F15-7FCD-425F-860F-F0C45C8AEEB7}" srcOrd="0" destOrd="0" parTransId="{AE35F7A1-AB0C-4ABE-B115-6DF6A44FBF41}" sibTransId="{4D1EDA15-1699-48D3-BC7A-5E083D01A79B}"/>
    <dgm:cxn modelId="{1A4001C1-069B-4181-B318-0B5B6AE89B4B}" srcId="{097D8B7F-6D0F-4701-ADA7-9A962340C48E}" destId="{9DD72915-723A-4E70-A8D9-7F9695C6EA44}" srcOrd="1" destOrd="0" parTransId="{DAC06289-CA35-4E1D-8E72-B318A682246F}" sibTransId="{234621FD-7E1F-4C5F-BB1D-2984947A9437}"/>
    <dgm:cxn modelId="{3EA14FED-ED56-430C-9A80-D94A3C1132DA}" type="presOf" srcId="{4D1EDA15-1699-48D3-BC7A-5E083D01A79B}" destId="{6A711197-6025-42D8-ABC9-F78918B4E981}" srcOrd="0" destOrd="0" presId="urn:microsoft.com/office/officeart/2008/layout/VerticalCurvedList"/>
    <dgm:cxn modelId="{7FFC64EF-2861-4EEE-B2C4-4C55E3CFD6D8}" type="presOf" srcId="{9A092F15-7FCD-425F-860F-F0C45C8AEEB7}" destId="{2657BE68-3039-415A-BDDB-457389010245}" srcOrd="0" destOrd="0" presId="urn:microsoft.com/office/officeart/2008/layout/VerticalCurvedList"/>
    <dgm:cxn modelId="{57952DF9-6792-4A72-9836-8A7CA0CBB223}" type="presParOf" srcId="{470614B5-5D80-4526-9115-3A55EBADE977}" destId="{D3DA1EDB-0AD4-4FDD-BEAD-4A2391E4D599}" srcOrd="0" destOrd="0" presId="urn:microsoft.com/office/officeart/2008/layout/VerticalCurvedList"/>
    <dgm:cxn modelId="{8CC4635E-8D04-4CAD-8A9F-72B58AF222C0}" type="presParOf" srcId="{D3DA1EDB-0AD4-4FDD-BEAD-4A2391E4D599}" destId="{8EF02DDB-D632-41D0-ABB4-E0226E3D8A06}" srcOrd="0" destOrd="0" presId="urn:microsoft.com/office/officeart/2008/layout/VerticalCurvedList"/>
    <dgm:cxn modelId="{DE30EF14-E635-440A-8700-85E95BD8234F}" type="presParOf" srcId="{8EF02DDB-D632-41D0-ABB4-E0226E3D8A06}" destId="{24179FAA-4BCE-4DA5-B150-AF67B9CA5A13}" srcOrd="0" destOrd="0" presId="urn:microsoft.com/office/officeart/2008/layout/VerticalCurvedList"/>
    <dgm:cxn modelId="{CAB75BA2-397C-4CE1-84AC-6FE9694CF436}" type="presParOf" srcId="{8EF02DDB-D632-41D0-ABB4-E0226E3D8A06}" destId="{6A711197-6025-42D8-ABC9-F78918B4E981}" srcOrd="1" destOrd="0" presId="urn:microsoft.com/office/officeart/2008/layout/VerticalCurvedList"/>
    <dgm:cxn modelId="{050DDA0C-8B9D-4195-B47D-1EBDE3160D06}" type="presParOf" srcId="{8EF02DDB-D632-41D0-ABB4-E0226E3D8A06}" destId="{6AA64CBB-CFD6-4CC9-B9AD-BB126C8C0E4F}" srcOrd="2" destOrd="0" presId="urn:microsoft.com/office/officeart/2008/layout/VerticalCurvedList"/>
    <dgm:cxn modelId="{F7469894-9E1C-4ECE-BE11-A67DD50EA8E4}" type="presParOf" srcId="{8EF02DDB-D632-41D0-ABB4-E0226E3D8A06}" destId="{D5F4D908-1BE8-433D-9F2C-E42395F78B9F}" srcOrd="3" destOrd="0" presId="urn:microsoft.com/office/officeart/2008/layout/VerticalCurvedList"/>
    <dgm:cxn modelId="{92DB0362-D11C-4C07-A89C-49E5630D91BF}" type="presParOf" srcId="{D3DA1EDB-0AD4-4FDD-BEAD-4A2391E4D599}" destId="{2657BE68-3039-415A-BDDB-457389010245}" srcOrd="1" destOrd="0" presId="urn:microsoft.com/office/officeart/2008/layout/VerticalCurvedList"/>
    <dgm:cxn modelId="{E9973FBE-9C7D-4533-8202-8AB1F1F6AC5E}" type="presParOf" srcId="{D3DA1EDB-0AD4-4FDD-BEAD-4A2391E4D599}" destId="{702CA432-FF4A-40EC-B140-54F0FB915D3E}" srcOrd="2" destOrd="0" presId="urn:microsoft.com/office/officeart/2008/layout/VerticalCurvedList"/>
    <dgm:cxn modelId="{A3960844-3A72-494B-919C-72B43F1CB98E}" type="presParOf" srcId="{702CA432-FF4A-40EC-B140-54F0FB915D3E}" destId="{94E6A429-3706-47E4-B32D-2C59B72CFDA6}" srcOrd="0" destOrd="0" presId="urn:microsoft.com/office/officeart/2008/layout/VerticalCurvedList"/>
    <dgm:cxn modelId="{9AE4F3E4-4BF1-4EC3-8E13-F6277D773B49}" type="presParOf" srcId="{D3DA1EDB-0AD4-4FDD-BEAD-4A2391E4D599}" destId="{890B6EF7-F7AB-48B0-ADF8-0BDF31FF76ED}" srcOrd="3" destOrd="0" presId="urn:microsoft.com/office/officeart/2008/layout/VerticalCurvedList"/>
    <dgm:cxn modelId="{ABF98F07-99D3-4093-AADB-CEA7800E7F09}" type="presParOf" srcId="{D3DA1EDB-0AD4-4FDD-BEAD-4A2391E4D599}" destId="{29D85FBD-07EB-41B0-918C-208EA210BB00}" srcOrd="4" destOrd="0" presId="urn:microsoft.com/office/officeart/2008/layout/VerticalCurvedList"/>
    <dgm:cxn modelId="{CC6A1CA9-A57C-4327-A7C7-B6D1451D0360}" type="presParOf" srcId="{29D85FBD-07EB-41B0-918C-208EA210BB00}" destId="{92BA6FDE-4EE2-43E2-B7D3-517417D39D18}" srcOrd="0" destOrd="0" presId="urn:microsoft.com/office/officeart/2008/layout/VerticalCurvedList"/>
    <dgm:cxn modelId="{521726E4-F268-4281-AA00-2F2ADFEE5A66}" type="presParOf" srcId="{D3DA1EDB-0AD4-4FDD-BEAD-4A2391E4D599}" destId="{653C544B-5211-4A78-BBAD-ABCBEB86782F}" srcOrd="5" destOrd="0" presId="urn:microsoft.com/office/officeart/2008/layout/VerticalCurvedList"/>
    <dgm:cxn modelId="{4BB9747A-BBEC-466D-AA86-5B76642458F0}" type="presParOf" srcId="{D3DA1EDB-0AD4-4FDD-BEAD-4A2391E4D599}" destId="{D78D2E86-470C-43F4-B73F-BABE9B68116D}" srcOrd="6" destOrd="0" presId="urn:microsoft.com/office/officeart/2008/layout/VerticalCurvedList"/>
    <dgm:cxn modelId="{90F7CD85-DA64-4342-85B1-AD36E9B3A64C}" type="presParOf" srcId="{D78D2E86-470C-43F4-B73F-BABE9B68116D}" destId="{DE62D30B-DDDE-4E20-8643-AFF9FD01631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11197-6025-42D8-ABC9-F78918B4E981}">
      <dsp:nvSpPr>
        <dsp:cNvPr id="0" name=""/>
        <dsp:cNvSpPr/>
      </dsp:nvSpPr>
      <dsp:spPr>
        <a:xfrm>
          <a:off x="-4626834" y="-709348"/>
          <a:ext cx="5511422" cy="5511422"/>
        </a:xfrm>
        <a:prstGeom prst="blockArc">
          <a:avLst>
            <a:gd name="adj1" fmla="val 18900000"/>
            <a:gd name="adj2" fmla="val 2700000"/>
            <a:gd name="adj3" fmla="val 392"/>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57BE68-3039-415A-BDDB-457389010245}">
      <dsp:nvSpPr>
        <dsp:cNvPr id="0" name=""/>
        <dsp:cNvSpPr/>
      </dsp:nvSpPr>
      <dsp:spPr>
        <a:xfrm>
          <a:off x="568909" y="409272"/>
          <a:ext cx="7786595" cy="81854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9720" tIns="111760" rIns="111760" bIns="111760" numCol="1" spcCol="1270" anchor="ctr" anchorCtr="0">
          <a:noAutofit/>
        </a:bodyPr>
        <a:lstStyle/>
        <a:p>
          <a:pPr marL="0" lvl="0" indent="0" algn="l" defTabSz="1955800">
            <a:lnSpc>
              <a:spcPct val="90000"/>
            </a:lnSpc>
            <a:spcBef>
              <a:spcPct val="0"/>
            </a:spcBef>
            <a:spcAft>
              <a:spcPct val="35000"/>
            </a:spcAft>
            <a:buNone/>
          </a:pPr>
          <a:r>
            <a:rPr lang="en-US" sz="4400" kern="1200" dirty="0" err="1">
              <a:latin typeface="Times New Roman" pitchFamily="18" charset="0"/>
              <a:cs typeface="Times New Roman" pitchFamily="18" charset="0"/>
            </a:rPr>
            <a:t>Tổng</a:t>
          </a:r>
          <a:r>
            <a:rPr lang="en-US" sz="4400" kern="1200" dirty="0">
              <a:latin typeface="Times New Roman" pitchFamily="18" charset="0"/>
              <a:cs typeface="Times New Roman" pitchFamily="18" charset="0"/>
            </a:rPr>
            <a:t> </a:t>
          </a:r>
          <a:r>
            <a:rPr lang="en-US" sz="4400" kern="1200" dirty="0" err="1">
              <a:latin typeface="Times New Roman" pitchFamily="18" charset="0"/>
              <a:cs typeface="Times New Roman" pitchFamily="18" charset="0"/>
            </a:rPr>
            <a:t>quan</a:t>
          </a:r>
          <a:endParaRPr lang="en-US" sz="4400" kern="1200" dirty="0">
            <a:latin typeface="Times New Roman" pitchFamily="18" charset="0"/>
            <a:cs typeface="Times New Roman" pitchFamily="18" charset="0"/>
          </a:endParaRPr>
        </a:p>
      </dsp:txBody>
      <dsp:txXfrm>
        <a:off x="568909" y="409272"/>
        <a:ext cx="7786595" cy="818545"/>
      </dsp:txXfrm>
    </dsp:sp>
    <dsp:sp modelId="{94E6A429-3706-47E4-B32D-2C59B72CFDA6}">
      <dsp:nvSpPr>
        <dsp:cNvPr id="0" name=""/>
        <dsp:cNvSpPr/>
      </dsp:nvSpPr>
      <dsp:spPr>
        <a:xfrm>
          <a:off x="57318" y="306954"/>
          <a:ext cx="1023181" cy="102318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0B6EF7-F7AB-48B0-ADF8-0BDF31FF76ED}">
      <dsp:nvSpPr>
        <dsp:cNvPr id="0" name=""/>
        <dsp:cNvSpPr/>
      </dsp:nvSpPr>
      <dsp:spPr>
        <a:xfrm>
          <a:off x="866450" y="1637089"/>
          <a:ext cx="7489054" cy="81854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9720" tIns="111760" rIns="111760" bIns="111760" numCol="1" spcCol="1270" anchor="ctr" anchorCtr="0">
          <a:noAutofit/>
        </a:bodyPr>
        <a:lstStyle/>
        <a:p>
          <a:pPr marL="0" lvl="0" indent="0" algn="l" defTabSz="1955800">
            <a:lnSpc>
              <a:spcPct val="90000"/>
            </a:lnSpc>
            <a:spcBef>
              <a:spcPct val="0"/>
            </a:spcBef>
            <a:spcAft>
              <a:spcPct val="35000"/>
            </a:spcAft>
            <a:buNone/>
          </a:pPr>
          <a:r>
            <a:rPr lang="en-US" sz="4400" kern="1200" dirty="0" err="1">
              <a:latin typeface="Times New Roman" pitchFamily="18" charset="0"/>
              <a:cs typeface="Times New Roman" pitchFamily="18" charset="0"/>
            </a:rPr>
            <a:t>Cơ</a:t>
          </a:r>
          <a:r>
            <a:rPr lang="en-US" sz="4400" kern="1200" dirty="0">
              <a:latin typeface="Times New Roman" pitchFamily="18" charset="0"/>
              <a:cs typeface="Times New Roman" pitchFamily="18" charset="0"/>
            </a:rPr>
            <a:t> </a:t>
          </a:r>
          <a:r>
            <a:rPr lang="en-US" sz="4400" kern="1200" dirty="0" err="1">
              <a:latin typeface="Times New Roman" pitchFamily="18" charset="0"/>
              <a:cs typeface="Times New Roman" pitchFamily="18" charset="0"/>
            </a:rPr>
            <a:t>sở</a:t>
          </a:r>
          <a:r>
            <a:rPr lang="en-US" sz="4400" kern="1200" dirty="0">
              <a:latin typeface="Times New Roman" pitchFamily="18" charset="0"/>
              <a:cs typeface="Times New Roman" pitchFamily="18" charset="0"/>
            </a:rPr>
            <a:t> </a:t>
          </a:r>
          <a:r>
            <a:rPr lang="en-US" sz="4400" kern="1200" dirty="0" err="1">
              <a:latin typeface="Times New Roman" pitchFamily="18" charset="0"/>
              <a:cs typeface="Times New Roman" pitchFamily="18" charset="0"/>
            </a:rPr>
            <a:t>lý</a:t>
          </a:r>
          <a:r>
            <a:rPr lang="en-US" sz="4400" kern="1200" dirty="0">
              <a:latin typeface="Times New Roman" pitchFamily="18" charset="0"/>
              <a:cs typeface="Times New Roman" pitchFamily="18" charset="0"/>
            </a:rPr>
            <a:t> </a:t>
          </a:r>
          <a:r>
            <a:rPr lang="en-US" sz="4400" kern="1200" dirty="0" err="1">
              <a:latin typeface="Times New Roman" pitchFamily="18" charset="0"/>
              <a:cs typeface="Times New Roman" pitchFamily="18" charset="0"/>
            </a:rPr>
            <a:t>thuyết</a:t>
          </a:r>
          <a:endParaRPr lang="en-US" sz="4400" kern="1200" dirty="0">
            <a:latin typeface="Times New Roman" pitchFamily="18" charset="0"/>
            <a:cs typeface="Times New Roman" pitchFamily="18" charset="0"/>
          </a:endParaRPr>
        </a:p>
      </dsp:txBody>
      <dsp:txXfrm>
        <a:off x="866450" y="1637089"/>
        <a:ext cx="7489054" cy="818545"/>
      </dsp:txXfrm>
    </dsp:sp>
    <dsp:sp modelId="{92BA6FDE-4EE2-43E2-B7D3-517417D39D18}">
      <dsp:nvSpPr>
        <dsp:cNvPr id="0" name=""/>
        <dsp:cNvSpPr/>
      </dsp:nvSpPr>
      <dsp:spPr>
        <a:xfrm>
          <a:off x="354860" y="1534771"/>
          <a:ext cx="1023181" cy="102318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3C544B-5211-4A78-BBAD-ABCBEB86782F}">
      <dsp:nvSpPr>
        <dsp:cNvPr id="0" name=""/>
        <dsp:cNvSpPr/>
      </dsp:nvSpPr>
      <dsp:spPr>
        <a:xfrm>
          <a:off x="568909" y="2864907"/>
          <a:ext cx="7786595" cy="81854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9720" tIns="111760" rIns="111760" bIns="111760" numCol="1" spcCol="1270" anchor="ctr" anchorCtr="0">
          <a:noAutofit/>
        </a:bodyPr>
        <a:lstStyle/>
        <a:p>
          <a:pPr marL="0" lvl="0" indent="0" algn="l" defTabSz="1955800">
            <a:lnSpc>
              <a:spcPct val="90000"/>
            </a:lnSpc>
            <a:spcBef>
              <a:spcPct val="0"/>
            </a:spcBef>
            <a:spcAft>
              <a:spcPct val="35000"/>
            </a:spcAft>
            <a:buNone/>
          </a:pPr>
          <a:r>
            <a:rPr lang="en-US" altLang="zh-CN" sz="4400" kern="1200" dirty="0" err="1">
              <a:latin typeface="Times New Roman" panose="02020603050405020304" pitchFamily="18" charset="0"/>
              <a:ea typeface="微软雅黑" panose="020B0503020204020204" pitchFamily="34" charset="-122"/>
              <a:cs typeface="Times New Roman" panose="02020603050405020304" pitchFamily="18" charset="0"/>
            </a:rPr>
            <a:t>Thực</a:t>
          </a:r>
          <a:r>
            <a:rPr lang="en-US" altLang="zh-CN" sz="4400" kern="1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400" kern="1200" dirty="0" err="1">
              <a:latin typeface="Times New Roman" panose="02020603050405020304" pitchFamily="18" charset="0"/>
              <a:ea typeface="微软雅黑" panose="020B0503020204020204" pitchFamily="34" charset="-122"/>
              <a:cs typeface="Times New Roman" panose="02020603050405020304" pitchFamily="18" charset="0"/>
            </a:rPr>
            <a:t>nghiệm</a:t>
          </a:r>
          <a:r>
            <a:rPr lang="en-US" altLang="zh-CN" sz="4400" kern="1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400" kern="1200" dirty="0" err="1">
              <a:latin typeface="Times New Roman" panose="02020603050405020304" pitchFamily="18" charset="0"/>
              <a:ea typeface="微软雅黑" panose="020B0503020204020204" pitchFamily="34" charset="-122"/>
              <a:cs typeface="Times New Roman" panose="02020603050405020304" pitchFamily="18" charset="0"/>
            </a:rPr>
            <a:t>và</a:t>
          </a:r>
          <a:r>
            <a:rPr lang="en-US" altLang="zh-CN" sz="4400" kern="1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400" kern="1200" dirty="0" err="1">
              <a:latin typeface="Times New Roman" panose="02020603050405020304" pitchFamily="18" charset="0"/>
              <a:ea typeface="微软雅黑" panose="020B0503020204020204" pitchFamily="34" charset="-122"/>
              <a:cs typeface="Times New Roman" panose="02020603050405020304" pitchFamily="18" charset="0"/>
            </a:rPr>
            <a:t>đánh</a:t>
          </a:r>
          <a:r>
            <a:rPr lang="en-US" altLang="zh-CN" sz="4400" kern="1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400" kern="1200" dirty="0" err="1">
              <a:latin typeface="Times New Roman" panose="02020603050405020304" pitchFamily="18" charset="0"/>
              <a:ea typeface="微软雅黑" panose="020B0503020204020204" pitchFamily="34" charset="-122"/>
              <a:cs typeface="Times New Roman" panose="02020603050405020304" pitchFamily="18" charset="0"/>
            </a:rPr>
            <a:t>giá</a:t>
          </a:r>
          <a:endParaRPr lang="en-US" sz="4400" kern="1200" dirty="0">
            <a:latin typeface="Times New Roman" panose="02020603050405020304" pitchFamily="18" charset="0"/>
            <a:cs typeface="Times New Roman" panose="02020603050405020304" pitchFamily="18" charset="0"/>
          </a:endParaRPr>
        </a:p>
      </dsp:txBody>
      <dsp:txXfrm>
        <a:off x="568909" y="2864907"/>
        <a:ext cx="7786595" cy="818545"/>
      </dsp:txXfrm>
    </dsp:sp>
    <dsp:sp modelId="{DE62D30B-DDDE-4E20-8643-AFF9FD016313}">
      <dsp:nvSpPr>
        <dsp:cNvPr id="0" name=""/>
        <dsp:cNvSpPr/>
      </dsp:nvSpPr>
      <dsp:spPr>
        <a:xfrm>
          <a:off x="57318" y="2762589"/>
          <a:ext cx="1023181" cy="102318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1:01.498"/>
    </inkml:context>
    <inkml:brush xml:id="br0">
      <inkml:brushProperty name="width" value="0.35" units="cm"/>
      <inkml:brushProperty name="height" value="0.35" units="cm"/>
      <inkml:brushProperty name="color" value="#FFFFFF"/>
    </inkml:brush>
  </inkml:definitions>
  <inkml:trace contextRef="#ctx0" brushRef="#br0">176 0 24575,'462'0'0,"-1007"0"0,493 5 0,50-5 0,0 0 0,0 1 0,0-1 0,0 0 0,0 1 0,0-1 0,0 1 0,1 0 0,-1 0 0,0 0 0,0 0 0,1 0 0,-1 0 0,1 0 0,-1 0 0,1 1 0,-1-1 0,1 0 0,0 1 0,0-1 0,0 1 0,0 0 0,-2 3 0,3-4 0,0-1 0,0 1 0,1 0 0,-1 0 0,0 0 0,1 0 0,-1 0 0,1-1 0,-1 1 0,1 0 0,-1 0 0,1-1 0,-1 1 0,1 0 0,0-1 0,-1 1 0,1-1 0,0 1 0,-1-1 0,1 1 0,0-1 0,0 1 0,0-1 0,-1 0 0,1 1 0,0-1 0,0 0 0,0 0 0,0 0 0,0 1 0,1-1 0,34 4 0,-34-4 0,290 2 0,-142-4 0,-120 2 0,1-1 0,-1-1 0,52-11 0,-23 3 0,-88 11 0,-35-2 0,7 0 0,37 0 0,0 1 0,0 1 0,1 1 0,-1 1 0,0 0 0,1 2 0,0 0 0,-33 14 0,52-19 0,-1 0 0,1 0 0,0 0 0,-1 0 0,1 0 0,0 0 0,0 0 0,-1 0 0,1 0 0,0 0 0,-1 0 0,1 0 0,0 0 0,0 1 0,-1-1 0,1 0 0,0 0 0,0 0 0,-1 0 0,1 1 0,0-1 0,0 0 0,-1 0 0,1 1 0,0-1 0,0 0 0,0 0 0,0 1 0,-1-1 0,1 0 0,0 0 0,0 1 0,0-1 0,0 0 0,0 1 0,0-1 0,0 0 0,0 0 0,0 1 0,0-1 0,0 0 0,0 1 0,0-1 0,0 0 0,0 1 0,0-1 0,0 0 0,0 0 0,0 1 0,1-1 0,-1 1 0,20 4 0,31-3 0,-51-2 0,72 1 0,107-4 0,-152-4 0,-20 0 0,-18 1 0,2 4 0,-1 0 0,1 1 0,-1 0 0,1 1 0,-1 0 0,1 0 0,-1 1 0,1 0 0,-16 5 0,-6 3 0,-46 21 0,-4 1 0,-131 31 0,143-45 0,90-13 0,19-2 0,-5-1 0,53-3 0,-81 1 0,0 0 0,0 0 0,-1 0 0,1-1 0,-1 0 0,1 0 0,-1-1 0,0 0 0,1 0 0,4-4 0,2-7-1365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02.555"/>
    </inkml:context>
    <inkml:brush xml:id="br0">
      <inkml:brushProperty name="width" value="0.35" units="cm"/>
      <inkml:brushProperty name="height" value="0.35" units="cm"/>
      <inkml:brushProperty name="color" value="#FFFFFF"/>
    </inkml:brush>
  </inkml:definitions>
  <inkml:trace contextRef="#ctx0" brushRef="#br0">630 243 24575,'51'-5'0,"-49"5"0,0-1 0,0 1 0,0 0 0,0-1 0,0 0 0,0 1 0,0-1 0,-1 0 0,1 0 0,0 0 0,0 0 0,-1 0 0,1-1 0,-1 1 0,1 0 0,-1-1 0,1 1 0,-1-1 0,0 1 0,0-1 0,0 0 0,1-2 0,-2 3 0,0 1 0,0-1 0,0 0 0,0 0 0,0 0 0,0 1 0,-1-1 0,1 0 0,0 1 0,-1-1 0,1 0 0,-1 0 0,1 1 0,0-1 0,-1 1 0,0-1 0,1 0 0,-1 1 0,1-1 0,-1 1 0,0-1 0,1 1 0,-1 0 0,0-1 0,1 1 0,-1 0 0,0-1 0,0 1 0,1 0 0,-1 0 0,0-1 0,0 1 0,1 0 0,-1 0 0,-1 0 0,-32-4 0,32 3 0,-185 0 0,96 3 0,70-1 0,0 1 0,-34 8 0,32-5 0,-37 3 0,31-6 0,-4 0 0,1-1 0,-63-6 0,94 5 0,0 1 0,1-1 0,-1 0 0,1 0 0,-1 0 0,1 0 0,-1 0 0,1 0 0,-1 0 0,0-1 0,1 1 0,-1 0 0,1 0 0,-1 0 0,1-1 0,-1 1 0,1 0 0,-1 0 0,1-1 0,-1 1 0,1 0 0,0-1 0,-1 1 0,1-1 0,-1 1 0,1 0 0,0-1 0,-1 1 0,1-1 0,0 1 0,0-1 0,-1 1 0,1-1 0,0 1 0,0-1 0,0 1 0,0-1 0,0 0 0,0 1 0,-1-1 0,1 1 0,0-1 0,1 1 0,-1-1 0,0 1 0,0-1 0,0 0 0,0 1 0,0-1 0,0 1 0,1-1 0,-1 1 0,0-1 0,1 1 0,-1-1 0,0 1 0,1 0 0,-1-1 0,0 1 0,1-1 0,-1 1 0,1-1 0,28-21 0,9 1 0,-28 15 0,0 0 0,1 1 0,-1 0 0,1 1 0,0 0 0,0 0 0,15-2 0,-19 6 0,0-1 0,-1-1 0,1 0 0,0 1 0,-1-2 0,0 1 0,1-1 0,-1 0 0,0 0 0,8-7 0,-2 4 0,1 0 0,0 0 0,0 1 0,0 1 0,1 0 0,24-3 0,-9 1 0,1 0 154,-17 4-407,0 0 0,-1-1-1,1-1 1,-1 0 0,21-10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05.914"/>
    </inkml:context>
    <inkml:brush xml:id="br0">
      <inkml:brushProperty name="width" value="0.35" units="cm"/>
      <inkml:brushProperty name="height" value="0.35" units="cm"/>
      <inkml:brushProperty name="color" value="#FFFFFF"/>
    </inkml:brush>
  </inkml:definitions>
  <inkml:trace contextRef="#ctx0" brushRef="#br0">853 0 24575,'-3'1'0,"1"-1"0,-1 0 0,1 1 0,0 0 0,-1-1 0,1 1 0,0 0 0,-1 0 0,1 1 0,0-1 0,0 0 0,0 1 0,0-1 0,0 1 0,1-1 0,-1 1 0,0 0 0,1 0 0,-1 0 0,1 0 0,0 0 0,-1 0 0,1 0 0,-1 4 0,-3 7 0,0 0 0,1 0 0,-3 17 0,5-21 0,-4 11 0,-1 0 0,-10 21 0,-6 17 0,13-22 0,1 0 0,2 1 0,1 0 0,2 0 0,2 74 0,3-105 0,-1 0 0,2 0 0,-1 0 0,1 0 0,0 0 0,0 0 0,0 0 0,1 0 0,0-1 0,0 0 0,0 1 0,1-1 0,0 0 0,0-1 0,0 1 0,0-1 0,1 1 0,0-1 0,7 4 0,-4-2 0,1 0 0,0-1 0,0 0 0,1-1 0,0 0 0,-1 0 0,1-1 0,1-1 0,-1 1 0,19 0 0,-6-1 0,-7-1 0,-1 0 0,0 0 0,0-2 0,1 0 0,-1 0 0,28-8 0,-42 9 0,1-1 0,-1 1 0,0-1 0,1 0 0,-1 1 0,0-1 0,1 0 0,-1 0 0,0 0 0,0 0 0,0 0 0,0 0 0,1-2 0,-2 3 0,1-1 0,-1 1 0,0-1 0,0 1 0,0-1 0,0 1 0,0-1 0,1 1 0,-1-1 0,0 1 0,0-1 0,0 1 0,0-1 0,0 0 0,-1 1 0,1-1 0,0 1 0,0-1 0,0 1 0,0-1 0,-1 1 0,1-1 0,0 1 0,-1-1 0,0-1 0,-1 0 0,0 1 0,0-1 0,0 1 0,0-1 0,0 1 0,0 0 0,0-1 0,0 1 0,0 0 0,0 1 0,-1-1 0,1 0 0,-4 0 0,-10-2 0,0-1 0,0-1 0,1 0 0,-30-15 0,33 15 0,0 0 0,-1 1 0,0 0 0,-22-2 0,21 3 0,0 1 0,1-2 0,-1 0 0,-16-7 0,20 6 0,-10-5 0,0 0 0,-1 2 0,0 0 0,-23-4 0,20 5 0,-1 0 0,-28-14 0,-5-2 0,39 16 0,0-2 0,1 0 0,-18-12 0,23 12 0,0 1 0,0 1 0,-1 0 0,0 1 0,-1 0 0,-27-6 0,22 8 0,-2 1 0,1-1 0,0 0 0,0-2 0,-29-13 0,34 13 0,0-1 0,-24-5 0,40 12 0,0 0 0,0 0 0,0 0 0,0 0 0,0 0 0,0 0 0,-1 0 0,1 0 0,0 0 0,0 0 0,0 0 0,0 0 0,0 0 0,0 0 0,0 0 0,0 0 0,-1 0 0,1 0 0,0 0 0,0 0 0,0 0 0,0 0 0,0 0 0,0 0 0,0 0 0,0 0 0,0 0 0,-1 0 0,1 1 0,0-1 0,0 0 0,0 0 0,0 0 0,0 0 0,0 0 0,0 0 0,0 0 0,0 0 0,0 0 0,0 0 0,0 1 0,0-1 0,0 0 0,0 0 0,0 0 0,0 0 0,0 0 0,0 0 0,0 0 0,0 0 0,0 1 0,0-1 0,0 0 0,0 0 0,0 0 0,0 0 0,0 0 0,0 0 0,0 0 0,0 0 0,0 0 0,0 1 0,0-1 0,0 0 0,0 0 0,0 0 0,0 0 0,0 0 0,1 0 0,7 12 0,12 10 0,-6-8 0,1-1 0,0-1 0,1 0 0,0-1 0,1 0 0,23 9 0,-30-16 0,0-1 0,1-1 0,13 2 0,-16-3 0,0 0 0,0 0 0,0 1 0,0 0 0,-1 1 0,1-1 0,10 7 0,2 2 0,1-1 0,0-2 0,1 0 0,39 10 0,-26-9 0,22 11 0,-42-14 0,0 0 0,0-2 0,1 1 0,0-2 0,17 2 0,47-4-1365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09.461"/>
    </inkml:context>
    <inkml:brush xml:id="br0">
      <inkml:brushProperty name="width" value="0.35" units="cm"/>
      <inkml:brushProperty name="height" value="0.35" units="cm"/>
      <inkml:brushProperty name="color" value="#FFFFFF"/>
    </inkml:brush>
  </inkml:definitions>
  <inkml:trace contextRef="#ctx0" brushRef="#br0">1601 152 24575,'-41'-2'0,"0"-3"0,-1-1 0,-79-23 0,96 22 0,9 3 0,1 0 0,0-1 0,0 0 0,1-1 0,0-1 0,0-1 0,-19-12 0,27 16 0,0 0 0,-1 0 0,0 1 0,0 0 0,0 1 0,0-1 0,0 1 0,0 1 0,-1-1 0,-13 0 0,-10 1 0,-42 3 0,24 1 0,7-2 0,20 1 0,-1-2 0,1 0 0,0-2 0,-1 0 0,-29-8 0,40 8 0,0 0 0,0 1 0,0 0 0,0 1 0,0 0 0,-1 1 0,1 0 0,-20 5 0,-38 3 0,-36-9 0,-31 1 0,115 2 0,-34 10 0,23-5 0,-4 2 0,-68 27 0,102-35 0,-1 0 0,1 0 0,0 0 0,0 0 0,1 0 0,-1 1 0,0-1 0,1 1 0,-1 0 0,1 0 0,0 0 0,0 0 0,0 0 0,0 0 0,1 1 0,-1-1 0,1 0 0,0 1 0,0-1 0,0 1 0,1 0 0,-1 3 0,-1 12 0,1-1 0,1 1 0,2 22 0,0-10 0,-2-8 0,2 0 0,0 0 0,7 30 0,-6-43 0,0-1 0,1 0 0,-1 0 0,2-1 0,-1 1 0,1-1 0,1 0 0,-1 0 0,2-1 0,11 13 0,-6-7 0,0-1 0,1 0 0,1-1 0,0 0 0,0-1 0,1-1 0,31 15 0,22 3 0,202 67 0,-250-90 0,0 0 0,32 0 0,29 5 0,98 23 0,-140-25 0,0-3 0,0-1 0,76-5 0,-33 0 0,-78 2 0,0 0 0,0 0 0,-1 0 0,1 0 0,0-1 0,0 0 0,0 0 0,0 0 0,-1 0 0,1 0 0,0-1 0,-1 0 0,0 0 0,6-3 0,-6 2 0,-1 0 0,0 0 0,0 1 0,0-2 0,0 1 0,-1 0 0,1 0 0,-1 0 0,0-1 0,1 1 0,-2-1 0,1 1 0,0-1 0,-1 1 0,1-1 0,-1-4 0,0-5 0,2-5 0,-2 0 0,-2-29 0,1 43 0,1 1 0,-1-1 0,0 0 0,0 0 0,0 0 0,0 1 0,-1-1 0,1 0 0,-1 1 0,0 0 0,0-1 0,0 1 0,-1 0 0,1 0 0,-1 0 0,0 0 0,-5-4 0,-91-57 0,83 55 0,0 1 0,-33-11 0,2 0 0,36 15 0,0 0 0,-1 1 0,1 1 0,-1 0 0,-16-1 0,18 2 0,0 1 0,1-2 0,-1 0 0,1 0 0,-1 0 0,1-1 0,0-1 0,-11-4 0,10 2 0,-1 1 0,-1 0 0,1 1 0,0 0 0,-1 1 0,0 0 0,0 1 0,0 0 0,0 1 0,0 0 0,0 1 0,-1 0 0,1 1 0,0 1 0,-15 3 0,26-5 0,0 0 0,0 1 0,0-1 0,0 1 0,0-1 0,1 1 0,-1-1 0,0 1 0,0-1 0,1 1 0,-1-1 0,0 1 0,1 0 0,-1 0 0,0-1 0,1 1 0,-1 0 0,1 0 0,-1 0 0,1 0 0,0-1 0,-1 1 0,1 0 0,0 0 0,0 0 0,-1 0 0,1 0 0,0 0 0,0 0 0,0 0 0,0 0 0,0 0 0,0 0 0,1 0 0,-1 0 0,0 0 0,0 0 0,1-1 0,-1 1 0,0 0 0,1 1 0,3 6 0,0-1 0,0 0 0,10 13 0,-7-10 0,35 25 0,-36-29 31,0 1 0,1-1 0,0-1 0,0 1 0,1-1 0,-1-1 0,1 1 0,11 3 0,9 3-138,34 7 0,5 2-1323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13.023"/>
    </inkml:context>
    <inkml:brush xml:id="br0">
      <inkml:brushProperty name="width" value="0.35" units="cm"/>
      <inkml:brushProperty name="height" value="0.35" units="cm"/>
      <inkml:brushProperty name="color" value="#FFFFFF"/>
    </inkml:brush>
  </inkml:definitions>
  <inkml:trace contextRef="#ctx0" brushRef="#br0">147 105 24575,'4'0'0,"-1"-1"0,1 0 0,-1 0 0,1 0 0,-1 0 0,1-1 0,2-1 0,21-7 0,-16 9 0,0 0 0,0 1 0,0 1 0,0 0 0,1 0 0,20 7 0,29 2 0,288-6 0,-184-7 0,-159 4 0,0-1 0,1 0 0,-1-1 0,0 1 0,1-1 0,-1 0 0,0-1 0,0 0 0,0 0 0,0 0 0,6-4 0,-12 6 0,1-1 0,-1 1 0,0-1 0,0 1 0,0 0 0,0-1 0,0 1 0,1-1 0,-1 1 0,0-1 0,0 1 0,0-1 0,0 1 0,-1-1 0,1 1 0,0-1 0,0 1 0,0-1 0,0 1 0,0-1 0,0 1 0,-1-1 0,1 1 0,0 0 0,0-1 0,-1 1 0,1-1 0,0 1 0,-1 0 0,1-1 0,0 1 0,-1 0 0,1-1 0,-1 1 0,1 0 0,-1 0 0,1-1 0,0 1 0,-1 0 0,1 0 0,-1 0 0,1 0 0,-1 0 0,0-1 0,-21-9 0,6 6 0,0 1 0,0 1 0,0 0 0,-1 1 0,1 1 0,0 1 0,0 0 0,0 1 0,-1 0 0,2 2 0,-1 0 0,0 0 0,1 2 0,-20 9 0,7-5 0,-1 0 0,0-2 0,0-1 0,-53 5 0,66-10 0,1 2 0,-1 0 0,-27 11 0,29-9 0,1-1 0,-1-1 0,0 0 0,-1-1 0,-15 2 0,-251 0 0,362-7 0,66-3 0,-128 2 0,0 0 0,0-2 0,29-10 0,-31 9 0,0 0 0,1 1 0,-1 1 0,26-2 0,-21 3 0,0 0 0,-1-2 0,1-1 0,-1-1 0,29-12 0,-21 7 0,56-14 0,-84 26 13,1 0 1,0-1-1,-1 1 0,1 0 0,0-1 0,-1 1 0,1-1 0,0 1 0,-1-1 1,1 0-1,-1 0 0,1 0 0,-1 0 0,0 0 0,1 0 0,-1 0 0,0 0 1,0-1-1,0 1 0,1 0 0,-1-1 0,-1 1 0,1-1 0,0 1 0,1-3 1,-3 3-68,1-1 1,0 1 0,-1 0-1,1 0 1,-1-1 0,1 1-1,-1 0 1,0 0 0,0 0-1,1 0 1,-1 0 0,0 0-1,0 0 1,0 0 0,0 0-1,0 0 1,0 0 0,-1 0-1,1 1 1,0-1 0,0 0-1,0 1 1,-1-1 0,1 1-1,0 0 1,-1-1 0,1 1-1,0 0 1,-1 0 0,1 0-1,-2 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16.432"/>
    </inkml:context>
    <inkml:brush xml:id="br0">
      <inkml:brushProperty name="width" value="0.35" units="cm"/>
      <inkml:brushProperty name="height" value="0.35" units="cm"/>
      <inkml:brushProperty name="color" value="#FFFFFF"/>
    </inkml:brush>
  </inkml:definitions>
  <inkml:trace contextRef="#ctx0" brushRef="#br0">1409 17 24575,'-2'0'0,"0"0"0,0-1 0,-1 1 0,1-1 0,0 0 0,0 1 0,0-1 0,0 0 0,-2-2 0,3 2 0,0 0 0,0 0 0,0 1 0,0-1 0,0 0 0,0 1 0,0-1 0,-1 1 0,1-1 0,0 1 0,0 0 0,0-1 0,0 1 0,-1 0 0,1 0 0,0 0 0,0 0 0,-1 0 0,1 0 0,0 0 0,0 0 0,0 1 0,-1-1 0,1 0 0,0 1 0,0-1 0,0 1 0,0-1 0,0 1 0,0-1 0,0 1 0,0 0 0,0 0 0,-1 1 0,-28 32 0,22-24 0,-1 0 0,0 0 0,0-1 0,-19 14 0,12-14 0,-1 0 0,0-1 0,0-1 0,-32 9 0,28-10 0,0 1 0,-33 17 0,36-13 0,0 1 0,0 1 0,-21 21 0,23-20 0,-23 24 0,37-36 0,1 0 0,0 0 0,0-1 0,-1 1 0,1 0 0,0 0 0,0 0 0,1 0 0,-1 0 0,0 1 0,1-1 0,-1 0 0,1 0 0,0 0 0,0 0 0,0 1 0,0-1 0,0 0 0,0 0 0,1 3 0,0-2 0,1 0 0,0 0 0,0-1 0,0 1 0,0-1 0,0 1 0,1-1 0,-1 0 0,1 0 0,-1 0 0,1 0 0,0 0 0,0-1 0,0 1 0,0-1 0,5 2 0,22 13 0,-20-9 0,0-1 0,1-1 0,0 1 0,0-2 0,0 0 0,1 0 0,-1-1 0,1 0 0,15 1 0,-7-1 0,0 2 0,21 7 0,-25-7 0,-1-1 0,27 4 0,-31-6 0,0-1 0,0 2 0,0-1 0,0 2 0,-1-1 0,1 2 0,10 5 0,-13-5 0,0-1 0,0 0 0,0 0 0,0-1 0,1 0 0,8 2 0,-15-4 0,0-1 0,0 1 0,-1-1 0,1 0 0,0 0 0,0 1 0,0-1 0,0 0 0,0-1 0,0 1 0,0 0 0,-1 0 0,1-1 0,0 1 0,0-1 0,0 0 0,-1 1 0,1-1 0,0 0 0,-1 0 0,1 0 0,-1 0 0,1-1 0,-1 1 0,1 0 0,-1-1 0,0 1 0,0 0 0,0-1 0,0 0 0,0 1 0,0-1 0,0 1 0,1-3 0,-2 1 0,0 1 0,1-1 0,-1 1 0,0-1 0,-1 1 0,1-1 0,0 1 0,-1-1 0,1 1 0,-1 0 0,0-1 0,0 1 0,0 0 0,0 0 0,0-1 0,0 1 0,-3-3 0,-30-38 0,27 35 0,0 0 0,-1 0 0,0 0 0,0 1 0,0 0 0,-1 0 0,0 1 0,-1 0 0,1 0 0,-1 1 0,0 1 0,-1 0 0,1 0 0,-1 1 0,1 0 0,-1 1 0,0 0 0,0 0 0,0 2 0,-17 0 0,7-2 0,0-1 0,0 0 0,0-2 0,-34-12 0,-22-4 0,-60-8 0,74 18 0,34 5 0,-41-2 0,43 5 0,0-1 0,1-2 0,-1 0 0,1-2 0,0 0 0,-29-16 0,17 4 0,31 16 0,0 0 0,-1 0 0,1 1 0,-1-1 0,1 1 0,-1 1 0,-14-3 0,-9 3 0,-59 2 0,67 2 0,0-1 0,1-1 0,-1-2 0,0 0 0,-27-7 0,-17-4-1365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19.557"/>
    </inkml:context>
    <inkml:brush xml:id="br0">
      <inkml:brushProperty name="width" value="0.35" units="cm"/>
      <inkml:brushProperty name="height" value="0.35" units="cm"/>
      <inkml:brushProperty name="color" value="#FFFFFF"/>
    </inkml:brush>
  </inkml:definitions>
  <inkml:trace contextRef="#ctx0" brushRef="#br0">887 4 24575,'-5'2'0,"0"-1"0,1 1 0,-1 0 0,1 0 0,0 0 0,0 0 0,-7 6 0,1-2 0,-11 5 0,16-9 0,1 1 0,-1-1 0,1 1 0,-1 0 0,1-1 0,0 2 0,0-1 0,1 1 0,-1-1 0,1 1 0,-1 0 0,-4 9 0,1-3 0,0 0 0,-1 0 0,-17 18 0,-14 18 0,32-38 0,1 0 0,0 0 0,1 1 0,0 0 0,0 0 0,1 0 0,0 1 0,1 0 0,0-1 0,1 1 0,0 0 0,-1 14 0,2-16 0,1 0 0,-1 0 0,2 0 0,-1 0 0,1-1 0,4 14 0,-4-18 0,0 0 0,0-1 0,1 1 0,-1 0 0,1-1 0,0 0 0,0 1 0,0-1 0,0 0 0,0 0 0,0 0 0,1 0 0,-1-1 0,1 1 0,-1 0 0,1-1 0,0 0 0,-1 0 0,1 0 0,4 1 0,47 19 0,-41-15 0,0 0 0,0-2 0,1 1 0,0-2 0,0 0 0,16 2 0,84 9 0,-85-9 0,1 0 0,0-3 0,0 0 0,33-3 0,-60 1 0,-1-1 0,1 1 0,0-1 0,-1 1 0,1-1 0,0 0 0,-1 0 0,1 0 0,-1 0 0,0-1 0,1 1 0,-1-1 0,0 1 0,0-1 0,0 0 0,0 0 0,0 0 0,0 0 0,-1 0 0,1 0 0,0-1 0,-1 1 0,0 0 0,0-1 0,0 1 0,0-1 0,0 1 0,0-1 0,0 0 0,-1 1 0,0-1 0,1 0 0,-1 1 0,0-1 0,0 0 0,-1 0 0,1-2 0,-1-2 0,0 1 0,0 0 0,0 0 0,-1 0 0,0 0 0,0 1 0,0-1 0,-1 0 0,0 1 0,0 0 0,0-1 0,-1 1 0,0 1 0,0-1 0,-9-8 0,-9-2 0,-42-21 0,11 7 0,42 24 0,1 0 0,-1 1 0,-1 0 0,-19-4 0,17 5 0,1-1 0,-26-10 0,-107-45 0,60 27 0,48 19 0,-52-11 0,23 6 0,-35-2 0,25 7 0,22-2 148,-45-8-16,90 22-337,0 0-1,0 0 0,0 1 1,0 0-1,0 1 0,1 0 1,-19 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21.916"/>
    </inkml:context>
    <inkml:brush xml:id="br0">
      <inkml:brushProperty name="width" value="0.35" units="cm"/>
      <inkml:brushProperty name="height" value="0.35" units="cm"/>
      <inkml:brushProperty name="color" value="#FFFFFF"/>
    </inkml:brush>
  </inkml:definitions>
  <inkml:trace contextRef="#ctx0" brushRef="#br0">195 47 24575,'-6'-1'0,"0"0"0,0-1 0,0 1 0,0-1 0,0 0 0,0-1 0,1 1 0,-1-1 0,-6-4 0,7 3 0,0 1 0,-1 0 0,0 0 0,1 1 0,-1 0 0,0 0 0,-10-2 0,13 4 0,1 0 0,-1 1 0,1-1 0,0 0 0,-1 1 0,1 0 0,0-1 0,-1 1 0,1 0 0,0 0 0,0 0 0,0 1 0,0-1 0,0 0 0,0 1 0,0-1 0,0 1 0,0 0 0,1 0 0,-1 0 0,1-1 0,-1 2 0,1-1 0,-2 4 0,-1 2 0,1 0 0,-1 0 0,1 0 0,1 1 0,0-1 0,0 1 0,1 0 0,0 0 0,0 13 0,7 83 0,0-73 0,2 1 0,1-1 0,1 0 0,26 54 0,-31-75 0,-1-4 0,1 0 0,0 0 0,0 0 0,0-1 0,1 0 0,0 0 0,0 0 0,0-1 0,1 0 0,0 0 0,11 5 0,-8-3 0,0-1 0,0 1 0,-1 1 0,14 14 0,-14-12 0,0 0 0,1 0 0,0-1 0,0 0 0,1-1 0,0 0 0,1-1 0,0 0 0,0-1 0,0-1 0,1 1 0,20 4 0,-12-3 0,0 0 0,-1 1 0,0 2 0,26 15 0,-18-10 0,32 13 0,-36-19 0,0-1 0,0-1 0,39 6 0,-50-10 0,0 0 0,0 1 0,0 0 0,-1 1 0,0 1 0,0 0 0,0 0 0,19 15 0,-23-17 0,0 0 0,1 0 0,-1-1 0,1 0 0,0-1 0,0 1 0,0-2 0,0 1 0,13-1 0,-16 0 0,0-1 0,0 0 0,1-1 0,-1 1 0,0-1 0,0 0 0,0 0 0,0-1 0,0 0 0,-1 0 0,1 0 0,-1-1 0,1 0 0,-1 0 0,5-3 0,-5-1 0,-1 0 0,0 0 0,0 0 0,-1 0 0,0 0 0,0-1 0,-1 0 0,0 1 0,0-1 0,1-15 0,-2 18 0,-1 3 0,0-1 0,0 0 0,0 0 0,-1 0 0,1 0 0,-1 0 0,0 0 0,1 1 0,-1-1 0,0 0 0,-1 1 0,1-1 0,0 0 0,-1 1 0,0 0 0,1-1 0,-1 1 0,0 0 0,0 0 0,0 0 0,-1 0 0,1 0 0,0 0 0,-1 1 0,1-1 0,-1 1 0,-2-2 0,-7-2 0,0-1 0,0 1 0,0 1 0,-20-4 0,9 1 0,0 0 0,-39-19 0,41 16 0,0 1 0,0 2 0,-27-7 0,29 9 0,0-1 0,1 0 0,-36-19 0,-7-3 0,-43-4 0,-4-2 0,78 24 0,0 1 0,-42-6 0,39 9 0,-57-19 0,82 22-114,0 0 1,0 1-1,-1 0 0,1 0 0,-1 0 1,1 1-1,-1 1 0,1-1 0,-1 2 1,0-1-1,-9 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29.312"/>
    </inkml:context>
    <inkml:brush xml:id="br0">
      <inkml:brushProperty name="width" value="0.35" units="cm"/>
      <inkml:brushProperty name="height" value="0.35" units="cm"/>
      <inkml:brushProperty name="color" value="#FFFFFF"/>
    </inkml:brush>
  </inkml:definitions>
  <inkml:trace contextRef="#ctx0" brushRef="#br0">948 574 24575,'-37'-1'0,"1"2"0,-1 1 0,-53 12 0,39-2 0,-1-2 0,0-3 0,-81 2 0,-245-10 0,372 2 0,-1-1 0,1 0 0,-1-1 0,1 0 0,0 0 0,-1 0 0,1 0 0,0-1 0,0 0 0,0-1 0,-6-2 0,12 5 0,0-1 0,0 1 0,0 0 0,0 0 0,0 0 0,0-1 0,0 1 0,0 0 0,0 0 0,0-1 0,0 1 0,0 0 0,0 0 0,0-1 0,0 1 0,0 0 0,0 0 0,0-1 0,0 1 0,0 0 0,0 0 0,1-1 0,-1 1 0,0 0 0,0 0 0,0 0 0,0 0 0,0-1 0,1 1 0,-1 0 0,0 0 0,0 0 0,0 0 0,1 0 0,-1-1 0,0 1 0,0 0 0,1 0 0,-1 0 0,0 0 0,0 0 0,1 0 0,-1 0 0,0 0 0,0 0 0,1 0 0,-1 0 0,0 0 0,0 0 0,1 0 0,-1 0 0,0 0 0,0 0 0,0 0 0,1 1 0,16-4 0,175 1 0,-186 1 0,-1 0 0,1 0 0,-1-1 0,1 0 0,-1 0 0,0-1 0,0 1 0,0-1 0,-1 0 0,1 0 0,-1-1 0,1 1 0,3-6 0,-3 5 0,0-1 0,0 1 0,0 0 0,1 1 0,-1-1 0,1 1 0,0 0 0,0 0 0,11-3 0,71-21 0,-33 8 0,-38 15 0,0 1 0,25-3 0,-29 5 0,-1 0 0,1-1 0,0 0 0,-1-1 0,0-1 0,16-6 0,-25 8 0,13-6 0,0 0 0,18-14 0,-28 18 0,-1 0 0,0-1 0,0 0 0,-1 0 0,0 0 0,1 0 0,-2-1 0,1 0 0,4-8 0,1-6 0,0-1 0,-1 0 0,8-37 0,6-12 0,-15 51 0,8-36 0,-15 54 0,0-1 0,0 0 0,0 0 0,0 0 0,0 1 0,-1-1 0,1 0 0,0 0 0,-1 1 0,0-1 0,1 0 0,-1 0 0,0 1 0,0-1 0,0 1 0,0-1 0,0 1 0,0 0 0,-1-1 0,1 1 0,0 0 0,-1 0 0,1-1 0,-1 1 0,1 0 0,-1 1 0,1-1 0,-1 0 0,0 0 0,-2 0 0,-8-3 0,0 0 0,0 0 0,-17-2 0,20 4 0,-37-4 0,-1 2 0,1 2 0,-63 5 0,11-1 0,-63-2-1365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32.358"/>
    </inkml:context>
    <inkml:brush xml:id="br0">
      <inkml:brushProperty name="width" value="0.35" units="cm"/>
      <inkml:brushProperty name="height" value="0.35" units="cm"/>
      <inkml:brushProperty name="color" value="#FFFFFF"/>
    </inkml:brush>
  </inkml:definitions>
  <inkml:trace contextRef="#ctx0" brushRef="#br0">353 385 24575,'2'-97'0,"-5"-105"0,3 198 0,-1 1 0,1-1 0,-1 0 0,0 0 0,-1 1 0,1-1 0,0 1 0,-1-1 0,0 1 0,0 0 0,0 0 0,0 0 0,-1 0 0,1 0 0,-1 0 0,0 0 0,1 1 0,-1-1 0,0 1 0,-1 0 0,1 0 0,0 0 0,-1 1 0,1-1 0,-1 1 0,1-1 0,-1 1 0,0 0 0,-5 0 0,-12-2 0,0 1 0,0 0 0,0 2 0,-26 3 0,12-2 0,-73 1-1365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35.627"/>
    </inkml:context>
    <inkml:brush xml:id="br0">
      <inkml:brushProperty name="width" value="0.35" units="cm"/>
      <inkml:brushProperty name="height" value="0.35" units="cm"/>
      <inkml:brushProperty name="color" value="#FFFFFF"/>
    </inkml:brush>
  </inkml:definitions>
  <inkml:trace contextRef="#ctx0" brushRef="#br0">866 516 24575,'-9'-2'0,"0"0"0,1-1 0,-1 0 0,1 0 0,0-1 0,-8-4 0,0 0 0,-1 0 0,-20-5 0,-97-16 0,73 17 0,38 7 0,0 1 0,-33-2 0,-135 7 0,221-3 0,-1-1 0,40-10 0,-34 6 0,14-5 0,17-3 0,-62 15 0,0 0 0,0-1 0,0 0 0,0 0 0,0 0 0,0 0 0,0 0 0,0-1 0,0 0 0,0 0 0,-1 0 0,6-4 0,-4 0 0,1 0 0,-1 0 0,0 0 0,-1-1 0,7-11 0,7-7 0,-14 22 0,-1-1 0,0 0 0,0 1 0,-1-1 0,1 0 0,-1 0 0,0 0 0,0 0 0,0-1 0,2-6 0,-5 9 0,1 0 0,0 0 0,-1 0 0,0 1 0,0-1 0,1 0 0,-1 0 0,0 1 0,0-1 0,-1 0 0,1 1 0,0-1 0,0 1 0,-1 0 0,1-1 0,-1 1 0,1 0 0,-1 0 0,0 0 0,-2-2 0,-41-18 0,38 18 0,-2 0 0,-1 0 0,1 1 0,-1 0 0,1 1 0,-17-1 0,19 2 0,-1 0 0,1 0 0,0-1 0,-1-1 0,1 1 0,0-1 0,0 0 0,0 0 0,0-1 0,-8-4 0,6 1 0,0 1 0,-1 0 0,0 1 0,0 0 0,0 1 0,-1 0 0,1 0 0,-1 1 0,1 1 0,-21-1 0,13 0 0,-10-2 0,-1 0 0,-47-16 0,29-2 0,40 17 0,0 1 0,-1 1 0,1-1 0,-1 1 0,0 1 0,-15-4 0,0 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1:23.565"/>
    </inkml:context>
    <inkml:brush xml:id="br0">
      <inkml:brushProperty name="width" value="0.35" units="cm"/>
      <inkml:brushProperty name="height" value="0.35" units="cm"/>
      <inkml:brushProperty name="color" value="#FFFFFF"/>
    </inkml:brush>
  </inkml:definitions>
  <inkml:trace contextRef="#ctx0" brushRef="#br0">1759 0 24575,'-30'11'0,"3"-1"0,-116 13 0,94-14 0,35-7 0,0 0 0,0 1 0,0 0 0,0 1 0,-20 10 0,-11 6 0,-1-2 0,-50 12 0,63-20 0,31-10 0,0 1 0,0-1 0,0 1 0,0 0 0,0 0 0,0 0 0,0 0 0,0 0 0,0 0 0,0 1 0,1-1 0,-1 0 0,1 1 0,-1 0 0,-2 2 0,4-3 0,0 0 0,-1 0 0,1 0 0,0 0 0,0 0 0,-1 0 0,1 0 0,0 0 0,0 0 0,0 0 0,0 0 0,0 0 0,1 0 0,-1 0 0,0 0 0,0 0 0,1 0 0,-1 0 0,0 0 0,1 0 0,-1 0 0,1 0 0,1 1 0,1 1 0,0 0 0,0 1 0,0-1 0,1-1 0,0 1 0,-1 0 0,1-1 0,0 0 0,0 0 0,1 0 0,-1 0 0,0-1 0,8 2 0,27 2 0,1-2 0,-1-1 0,53-5 0,-2 0 0,2 2 0,114 3 0,-107 10-386,-55-5 58,56 1 1,-54-6 327,47 9 0,37 2 0,1 1 0,-89-7 0,55 1 0,-89-8 14,-4-1-3,-1 1-1,0 0 1,1 0 0,-1 0-1,1 1 1,-1-1 0,1 1-1,-1-1 1,0 1 0,1 0-1,-1 1 1,0-1 0,5 3-1,-8-3 5,0-1-1,0 1 1,0-1-1,0 1 0,0 0 1,0-1-1,0 1 1,0 0-1,0-1 0,0 1 1,0-1-1,0 1 1,0 0-1,0-1 0,0 1 1,-1-1-1,1 1 1,0 0-1,-1-1 0,1 1 1,0-1-1,-1 1 1,1-1-1,0 1 1,-1-1-1,1 1 0,-1-1 1,1 0-1,-1 1 1,1-1-1,-1 0 0,1 1 1,-1-1-1,0 0 1,1 0-1,-1 1 0,1-1 1,-2 0-1,-23 12 302,-10-1-316,0-3 0,-1-1 0,0-1 0,0-2 0,-54-1 0,68-2 0,1 1 0,-36 8 0,33-5 0,-46 3 0,-138-9-397,-75 3-237,177 10 634,-27 2 0,6-15-594,-57 3-712,82 11 417,-16 0 966,40-11-284,-160 13-957,-6 13 1164,143-20 1559,-108-6 1,181-3-1154,519 1 1183,-471 2-1589,1 0 0,35 8 0,-34-5 0,0-1 0,25 1 0,21-4 0,-33-2 0,1 2 0,-1 2 0,46 8 0,-38-4 8,0-2 0,0-2 0,80-5-1,-36 0-1403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38.664"/>
    </inkml:context>
    <inkml:brush xml:id="br0">
      <inkml:brushProperty name="width" value="0.35" units="cm"/>
      <inkml:brushProperty name="height" value="0.35" units="cm"/>
      <inkml:brushProperty name="color" value="#FFFFFF"/>
    </inkml:brush>
  </inkml:definitions>
  <inkml:trace contextRef="#ctx0" brushRef="#br0">1781 218 24575,'-3'0'0,"-1"-1"0,1 0 0,-1 0 0,1 0 0,-1 0 0,-5-4 0,-18-5 0,-107-23 0,122 29 0,0 0 0,0 0 0,-21-11 0,21 8 0,0 2 0,-1 0 0,-17-5 0,-129-19 0,47 5 0,68 13 0,23 6 0,-1 0 0,0 1 0,-28-1 0,-57 7 0,-57-3 0,99-12 0,49 8 0,0 2 0,-23-3 0,-83 5 0,122 1 0,-1-1 0,1 1 0,0 0 0,0 0 0,0 0 0,0 0 0,0 0 0,0 0 0,0 0 0,0 0 0,-1 0 0,1 0 0,0 0 0,0 0 0,0 0 0,0 0 0,0 0 0,0 0 0,0 0 0,0 0 0,-1 0 0,1 0 0,0 0 0,0 0 0,0 0 0,0 0 0,0 0 0,0 0 0,0 1 0,0-1 0,0 0 0,-1 0 0,1 0 0,0 0 0,0 0 0,0 0 0,0 0 0,0 0 0,0 0 0,0 0 0,0 0 0,0 1 0,0-1 0,0 0 0,0 0 0,0 0 0,0 0 0,0 0 0,0 0 0,0 0 0,0 0 0,0 1 0,0-1 0,0 0 0,0 0 0,0 0 0,0 0 0,0 0 0,0 0 0,0 0 0,0 1 0,0-1 0,0 0 0,0 0 0,9 7 0,18 9 0,-24-15 0,32 15 0,0-1 0,67 17 0,-4-2 0,-82-25 0,1-1 0,25 4 0,-28-7 0,-1 1 0,0 1 0,0 0 0,0 1 0,18 9 0,-12-5 0,0-1 0,1-1 0,0 0 0,30 4 0,-7-2 0,-21-4 0,-1-1 0,29-1 0,-30-1 0,-1 0 0,1 1 0,24 6 0,-34-6 0,0 0 0,0 0 0,1-1 0,-1 0 0,0 0 0,1-1 0,-1-1 0,0 0 0,0 0 0,17-5 0,59-6 0,-331 14 0,121-4 0,28 4 0,-105-4 0,188-1 0,-1 1 0,1-2 0,-1 0 0,-24-11 0,26 10 0,0 0 0,0 1 0,-1 0 0,0 1 0,-22-3 0,-213 5 0,117 3 0,120-2 0,0 1 0,0 1 0,1 0 0,-1 1 0,0 0 0,1 0 0,-18 9 0,-15 5 0,-25-1 0,56-14 0,-1 0 0,1 1 0,0 1 0,0 0 0,0 0 0,-14 8 0,25-12 0,1 0 0,0 0 0,-1 0 0,1 0 0,0 1 0,-1-1 0,1 0 0,0 0 0,0 0 0,-1 0 0,1 1 0,0-1 0,-1 0 0,1 0 0,0 1 0,0-1 0,0 0 0,-1 0 0,1 1 0,0-1 0,0 0 0,0 1 0,0-1 0,0 0 0,-1 1 0,1-1 0,0 0 0,0 1 0,0-1 0,0 0 0,0 1 0,0-1 0,0 0 0,0 1 0,0-1 0,0 0 0,1 1 0,12 7 0,33 2 0,-34-8 0,54 16 0,-45-12 0,0 0 0,0-1 0,0-2 0,26 2 0,-24-3 0,0 0 0,26 8 0,-26-5 0,0-1 0,25 0 0,-23-4 0,1-2 0,-1-1 0,25-6 0,-22 3 0,0 2 0,33-2 0,-24 6 0,-13-2 0,1 2 0,-1 1 0,0 1 0,0 1 0,24 6 0,-23-3-49,0-1-1,1-1 1,41 2 0,81-8-282,-50 0 230,-67 3 88,60 12 0,-59-8 79,56 4-1,-45-10 459,-56-2-524,1 0 0,-1-1 0,1-1 0,-1 0 0,1-1 0,1 0 0,-1-1 0,-11-8 0,15 10 0,0 1 0,0 0 0,-1 0 0,0 1 0,0 0 0,0 1 0,0-1 0,0 2 0,0 0 0,-16-1 0,13 1 0,0 0 0,0 0 0,0-2 0,0 1 0,-20-8 0,9-1 0,-1 1 0,0 1 0,0 1 0,-1 1 0,0 2 0,-36-4 0,50 7 0,0 1 0,1-2 0,-1 1 0,1-1 0,0-1 0,-16-7 0,14 5 0,-1 1 0,1 0 0,-25-4 0,-14-1-1365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41.332"/>
    </inkml:context>
    <inkml:brush xml:id="br0">
      <inkml:brushProperty name="width" value="0.35" units="cm"/>
      <inkml:brushProperty name="height" value="0.35" units="cm"/>
      <inkml:brushProperty name="color" value="#FFFFFF"/>
    </inkml:brush>
  </inkml:definitions>
  <inkml:trace contextRef="#ctx0" brushRef="#br0">1564 81 24575,'0'-2'0,"-1"1"0,1 0 0,0 0 0,-1 0 0,1 0 0,-1 0 0,0 0 0,1 0 0,-1 0 0,1 0 0,-1 1 0,0-1 0,0 0 0,0 0 0,1 0 0,-1 1 0,0-1 0,0 1 0,0-1 0,0 0 0,0 1 0,0 0 0,0-1 0,0 1 0,-1 0 0,1-1 0,-2 1 0,-38-6 0,29 4 0,-102-23 0,74 15 0,23 6 0,0 0 0,-1 0 0,-30-1 0,43 5 0,0 1 0,0-1 0,0 1 0,0-1 0,0 1 0,0 1 0,0-1 0,1 1 0,-1 0 0,0 0 0,1 0 0,-1 1 0,1-1 0,0 1 0,0 0 0,0 0 0,-6 7 0,6-6 0,0 0 0,0 0 0,-1-1 0,1 0 0,-1 1 0,0-2 0,0 1 0,0 0 0,0-1 0,0 0 0,-11 2 0,0-1 0,0 0 0,-29-1 0,33-2 0,0 1 0,0 0 0,0 0 0,0 1 0,0 1 0,0 0 0,-11 4 0,5 0 0,0-1 0,-1-1 0,1 0 0,-1-2 0,0 0 0,0-1 0,-35-1 0,-9 1 0,34 2 0,0 1 0,-43 13 0,47-11 0,0-1 0,0-1 0,-40 3 0,46-5 0,25 3 0,31 5 0,156 23 0,-188-32 0,0-1 0,0 1 0,0 0 0,0 0 0,0 1 0,0-1 0,0 1 0,4 4 0,-3-3 0,0 0 0,0-1 0,0 0 0,10 4 0,50 16 0,-32-11 0,0-1 0,39 6 0,-55-12 0,1 0 0,-1 1 0,0 0 0,24 14 0,10 3 0,-35-18 0,-1 0 0,24 3 0,-26-5 0,0 0 0,0 0 0,0 1 0,16 8 0,-16-6 0,-1-1 0,1-1 0,0 0 0,18 2 0,-17-3 0,0 0 0,0 1 0,24 10 0,-20-5 0,-3-1 0,1 1 0,1-2 0,-1-1 0,1 0 0,0-1 0,1-1 0,19 2 0,-31-6 0,1 1 0,0 0 0,0 0 0,-1 1 0,14 4 0,-71-15 0,40 8 0,0 0 0,-1-1 0,1 0 0,0 0 0,0-1 0,0-1 0,-15-6 0,4 0 0,-1 0 0,1 2 0,-2 1 0,1 1 0,-1 1 0,-36-4 0,8-1 0,-50-16 0,58 13 0,3 6 0,33 7 0,1-1 0,-1 0 0,0 0 0,1-1 0,-1 0 0,1 0 0,-1-1 0,-8-4 0,3 0 2,1 1 1,-1 1-1,0 0 0,-1 1 0,1 0 1,-1 1-1,0 0 0,0 1 0,-13-1 1,-23 1-19,-54 5 1,24 0-78,-381-3-414,453 0 537,-1 1 1,0 0-1,0 0 1,1 1-1,-1 0 0,1 0 1,-1 0-1,1 1 1,0 1-1,0-1 1,0 1-1,1 0 0,-1 1 1,1-1-1,0 1 1,0 1-1,1-1 0,-1 1 1,-4 7-1,9-12-5,0 0-75,1-1 0,0 1 1,-1-1-1,1 1 1,0-1-1,-1 0 0,1 1 1,-1-1-1,1 1 0,0-1 1,-1 0-1,1 1 1,-1-1-1,1 0 0,-1 0 1,1 1-1,-1-1 0,0 0 1,1 0-1,-1 0 0,1 0 1,-1 1-1,1-1 1,-1 0-1,1 0 0,-1 0 1,-1-1-1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44.416"/>
    </inkml:context>
    <inkml:brush xml:id="br0">
      <inkml:brushProperty name="width" value="0.35" units="cm"/>
      <inkml:brushProperty name="height" value="0.35" units="cm"/>
      <inkml:brushProperty name="color" value="#FFFFFF"/>
    </inkml:brush>
  </inkml:definitions>
  <inkml:trace contextRef="#ctx0" brushRef="#br0">2383 349 24575,'0'1'0,"0"0"0,0 0 0,-1 0 0,1 0 0,0 0 0,0 0 0,0 0 0,-1 0 0,1 0 0,0 0 0,-1 0 0,1 0 0,-1 0 0,1-1 0,-1 1 0,1 0 0,-1 0 0,0-1 0,1 1 0,-1 0 0,0-1 0,0 1 0,1-1 0,-2 2 0,-1-1 0,1 0 0,0-1 0,-1 1 0,1 0 0,-1-1 0,1 0 0,-1 1 0,1-1 0,-5 0 0,-6-2 0,-1 1 0,-24-8 0,27 6 0,-44-13 0,39 11 0,0 0 0,0 1 0,-1 0 0,-18-1 0,-82-8 0,71 6 0,-61 0 0,96 7 0,-22 1 0,0-2 0,-1-1 0,-56-11 0,68 9 0,-1 1 0,0 1 0,-30 1 0,31 1 0,1 0 0,0-2 0,-42-8 0,29 4 0,-1 0 0,1 3 0,-1 1 0,-63 4 0,-55-3 0,103-9 0,47 9 0,1 1 0,0-1 0,-1 0 0,1 1 0,-1-1 0,1 0 0,0-1 0,0 1 0,0 0 0,0-1 0,0 1 0,0-1 0,0 1 0,0-1 0,1 0 0,-1 0 0,-1-2 0,3 3 0,0 1 0,0-1 0,0 1 0,0-1 0,1 0 0,-1 1 0,0-1 0,0 1 0,0-1 0,1 0 0,-1 1 0,0-1 0,1 1 0,-1-1 0,1 1 0,-1-1 0,0 1 0,1 0 0,-1-1 0,1 1 0,-1-1 0,1 1 0,-1 0 0,1-1 0,0 1 0,-1 0 0,1 0 0,-1 0 0,1-1 0,0 1 0,0 0 0,27-8 0,-18 5 0,15-3 0,-1 0 0,1 2 0,0 1 0,1 1 0,-1 1 0,26 3 0,58-4 0,-43-11 0,-49 9 0,0 0 0,20-1 0,326 2 0,-187 6 0,-165-4 0,-8 1 0,0-1 0,-1 1 0,1 0 0,0 0 0,0 0 0,0 0 0,0 0 0,0 1 0,-1-1 0,1 1 0,0 0 0,0 0 0,3 2 0,-7-3 0,1 1 0,0 0 0,0 0 0,0 0 0,-1-1 0,1 1 0,0 0 0,-1 0 0,1-1 0,-1 1 0,1 0 0,-1-1 0,1 1 0,-1 0 0,1-1 0,-1 1 0,1-1 0,-1 1 0,0-1 0,1 1 0,-1-1 0,0 1 0,0-1 0,1 0 0,-2 1 0,-22 12 0,5-4 0,0-1 0,0-2 0,-1 0 0,0 0 0,0-2 0,0-1 0,-1 0 0,1-2 0,0 0 0,-1-1 0,1-1 0,-1-1 0,1-1 0,-26-7 0,8 3 0,0 2 0,0 2 0,0 1 0,-62 5 0,11-1 0,4 0 0,-100-4 0,170-1 0,1 0 0,-1 0 0,1-2 0,-18-6 0,16 4 0,-1 1 0,-22-4 0,-22-3 0,35 7 0,0 0 0,-50-2 0,61 8 0,-1 0 0,0 0 0,1-1 0,-1 0 0,1-1 0,-1-1 0,1-1 0,0 0 0,-17-7 0,17 5 0,-1 1 0,-1 1 0,1 0 0,0 1 0,-1 1 0,-27-1 0,5 0 0,-27-9 0,-5 0 0,34 10 0,-71-13 0,63 7-1365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47.756"/>
    </inkml:context>
    <inkml:brush xml:id="br0">
      <inkml:brushProperty name="width" value="0.35" units="cm"/>
      <inkml:brushProperty name="height" value="0.35" units="cm"/>
      <inkml:brushProperty name="color" value="#FFFFFF"/>
    </inkml:brush>
  </inkml:definitions>
  <inkml:trace contextRef="#ctx0" brushRef="#br0">1246 351 24575,'-15'0'0,"0"-1"0,0-1 0,0 0 0,0-1 0,1 0 0,-1-1 0,1-1 0,-21-10 0,18 9 0,-1 1 0,1 0 0,-1 2 0,-29-4 0,-18-3 0,-124-17 0,167 23 0,0 1 0,-24 1 0,27 1 0,1 0 0,-1-1 0,-28-7 0,9 2 0,-1 1 0,0 1 0,1 3 0,-1 1 0,-43 4 0,-9 0 0,-72-3 0,918 0 0,-745-1 0,-1 1 0,0-2 0,1 1 0,-1-1 0,0 0 0,0-1 0,13-6 0,56-33 0,-12 5 0,-49 29 0,0 0 0,0 2 0,31-9 0,-42 14 0,0-1 0,-1 0 0,1-1 0,-1 0 0,0 0 0,9-6 0,-9 5 0,1 0 0,0 1 0,0 0 0,0 0 0,7-3 0,16-3 148,-9 2-653,0 2 1,39-7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3:53.838"/>
    </inkml:context>
    <inkml:brush xml:id="br0">
      <inkml:brushProperty name="width" value="0.35" units="cm"/>
      <inkml:brushProperty name="height" value="0.35" units="cm"/>
      <inkml:brushProperty name="color" value="#FFFFFF"/>
    </inkml:brush>
  </inkml:definitions>
  <inkml:trace contextRef="#ctx0" brushRef="#br0">310 87 24575,'-5'1'0,"0"-1"0,0 1 0,1 0 0,-1 0 0,0 0 0,1 1 0,-1-1 0,1 1 0,-1 0 0,1 1 0,0-1 0,0 1 0,0 0 0,0 0 0,0 0 0,1 0 0,-1 1 0,1-1 0,-3 5 0,-1 2 0,0 0 0,1 1 0,0 0 0,0 0 0,2 0 0,-6 17 0,7-20 0,-1 0 0,0 0 0,0-1 0,-7 11 0,7-13 0,0 1 0,1-1 0,-1 1 0,2 0 0,-1 0 0,-3 12 0,5-16 0,1 1 0,0 0 0,0-1 0,0 1 0,0 0 0,1-1 0,-1 1 0,1-1 0,0 1 0,-1-1 0,1 1 0,0-1 0,0 1 0,1-1 0,-1 0 0,0 1 0,1-1 0,-1 0 0,1 0 0,0 0 0,3 3 0,9 5 0,0 0 0,1-1 0,0 0 0,1-1 0,-1-1 0,2 0 0,25 6 0,8-4 0,-42-8 0,1 0 0,-1 0 0,1 1 0,-1 1 0,0-1 0,1 1 0,12 7 0,-12-5 0,0-1 0,0 0 0,0 0 0,1-1 0,-1 0 0,1 0 0,0-1 0,11 0 0,10 0 0,40-2 0,22 0 0,-79 2 0,-1 1 0,1 0 0,-1 1 0,0 0 0,13 7 0,-14-6 0,0 0 0,1-1 0,-1 0 0,1-1 0,22 3 0,24-4 0,-29-1 0,-1 0 0,54 11 0,-24-2 0,-90-12 0,22 3 0,0-1 0,1-1 0,-1 0 0,1 0 0,-1 0 0,1-1 0,0 0 0,-1-1 0,-12-5 0,9 1 0,-3-3 0,-1 1 0,0 1 0,-1 0 0,0 1 0,-21-5 0,13 5 0,1-2 0,0 0 0,-30-18 0,38 18 0,-1 1 0,1 0 0,-2 1 0,1 1 0,-1 1 0,0 0 0,-34-4 0,-50-4 0,15 1 0,86 12 0,0 0 0,1-1 0,-1 1 0,0 0 0,0 0 0,0 0 0,0 0 0,0 0 0,0 0 0,1 0 0,-1 0 0,0 0 0,0 0 0,0 1 0,0-1 0,0 0 0,1 1 0,-1-1 0,0 0 0,0 1 0,0 0 0,12 9 0,33 11 0,-44-21 0,42 17 0,0-2 0,1-2 0,65 11 0,-103-24 0,0 0 0,-1 0 0,1 0 0,0 0 0,-1 0 0,1-1 0,0 0 0,-1 0 0,1-1 0,-1 1 0,1-1 0,-1 0 0,0 0 0,0 0 0,0 0 0,4-4 0,-5 4 0,-1 0 0,0 0 0,0 0 0,0 0 0,0 0 0,0-1 0,0 1 0,-1-1 0,1 1 0,-1-1 0,0 0 0,0 1 0,1-1 0,-2 0 0,1 0 0,0 0 0,-1 0 0,1 0 0,-1 0 0,0 0 0,0 0 0,0 0 0,0 0 0,-1 0 0,1 0 0,-2-4 0,0 2 0,0 0 0,-1 0 0,1 0 0,-1 1 0,0-1 0,0 1 0,-1-1 0,1 1 0,-1 0 0,0 1 0,-8-7 0,-56-35 0,31 23 0,28 16 0,-1 0 0,0 0 0,0 1 0,0 1 0,0-1 0,-1 2 0,-11-4 0,-86-20 0,88 22 0,0-1 0,-20-9 0,26 9 0,0 1 0,0 0 0,0 1 0,-1 1 0,-22-3 0,-64 7 0,-14-2 0,113 1 0,0 0 0,0 0 0,1-1 0,-1 1 0,0 0 0,0-1 0,1 1 0,-1-1 0,0 0 0,1 1 0,-1-1 0,1 0 0,-1 0 0,1 0 0,0 0 0,-1-1 0,1 1 0,0 0 0,-1 0 0,1-1 0,0 1 0,0-1 0,0 1 0,0-2 0,0 1 0,1 1 0,0-1 0,0 1 0,0-1 0,0 1 0,0-1 0,0 1 0,0-1 0,0 1 0,1-1 0,-1 1 0,1 0 0,-1-1 0,1 1 0,-1-1 0,1 1 0,0 0 0,0 0 0,-1-1 0,1 1 0,0 0 0,0 0 0,0 0 0,1 0 0,-1 0 0,0 0 0,0 0 0,0 0 0,3 0 0,2-3 0,1 1 0,0 0 0,0 0 0,0 1 0,1 0 0,-1 1 0,0-1 0,1 1 0,8 0 0,-7 1 0,-1-1 0,0 0 0,0-1 0,0 1 0,0-2 0,0 1 0,14-7 0,-11 3 0,0 1 0,1 0 0,0 1 0,-1 0 0,1 1 0,0 0 0,1 1 0,14-1 0,16 2 0,44 3 0,-18 0 0,174-1-1365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4:03.053"/>
    </inkml:context>
    <inkml:brush xml:id="br0">
      <inkml:brushProperty name="width" value="0.35" units="cm"/>
      <inkml:brushProperty name="height" value="0.35" units="cm"/>
      <inkml:brushProperty name="color" value="#FFFFFF"/>
    </inkml:brush>
  </inkml:definitions>
  <inkml:trace contextRef="#ctx0" brushRef="#br0">0 174 24575,'17'15'0,"0"0"0,1-2 0,1 0 0,0-1 0,39 18 0,29 19 0,-77-43 0,0 1 0,1-1 0,-1-1 0,1 1 0,0-2 0,18 5 0,15 4 0,0 1 0,47 22 0,-78-31 0,1 0 0,26 5 0,-27-8 0,0 1 0,0 1 0,19 8 0,-17-6 0,0 0 0,1-1 0,0-1 0,0-1 0,0 0 0,32 1 0,-23-2 0,47 11 0,-51-8 0,1-2 0,26 2 0,-34-4 0,-4 0 0,1-1 0,0 0 0,0-1 0,0 0 0,18-4 0,-27 4 0,0 1 0,0-1 0,0 0 0,0 0 0,0 0 0,-1 0 0,1 0 0,0 0 0,-1 0 0,1-1 0,-1 1 0,1-1 0,-1 1 0,0-1 0,1 1 0,-1-1 0,0 0 0,0 0 0,0 1 0,0-1 0,-1 0 0,1 0 0,0 0 0,-1 0 0,0 0 0,1 0 0,-1 0 0,0 0 0,0 0 0,0 0 0,0 0 0,0 0 0,0 0 0,-1 0 0,1 0 0,-2-4 0,0 0 0,0 1 0,0 0 0,0 0 0,0-1 0,-1 1 0,0 1 0,0-1 0,-1 0 0,1 1 0,-1 0 0,0-1 0,0 2 0,0-1 0,0 0 0,-9-4 0,-7-4 0,-1 1 0,-35-14 0,0 0 0,-127-53 0,104 47 0,16-2 0,54 27 0,-1 0 0,0 0 0,0 1 0,0 0 0,-1 1 0,1 0 0,-1 1 0,-16-3 0,7 3 0,0-1 0,1-1 0,-36-15 0,8 3 0,39 14 0,1 0 0,-1-1 0,1 0 0,0-1 0,-7-5 0,-24-14 0,27 18 0,9 4 0,0 1 0,-1 0 0,1-1 0,0 1 0,0 0 0,-1 0 0,1 0 0,0 1 0,-1-1 0,1 1 0,-1-1 0,1 1 0,-1 0 0,1-1 0,-1 2 0,1-1 0,-1 0 0,1 0 0,-1 1 0,1-1 0,0 1 0,-4 1 0,6-2 0,0 0 0,-1 1 0,1-1 0,0 0 0,-1 0 0,1 1 0,0-1 0,0 0 0,0 1 0,-1-1 0,1 0 0,0 1 0,0-1 0,0 0 0,0 1 0,0-1 0,0 1 0,-1-1 0,1 0 0,0 1 0,0-1 0,0 0 0,0 1 0,0-1 0,1 1 0,-1-1 0,0 0 0,0 1 0,0-1 0,0 0 0,0 1 0,0-1 0,1 0 0,-1 1 0,0-1 0,0 0 0,0 1 0,1-1 0,-1 0 0,0 1 0,1-1 0,-1 0 0,0 0 0,0 1 0,1-1 0,17 15 0,-16-13 0,6 2-114,-1 1 1,1-2-1,-1 1 0,1-1 0,0 0 1,1-1-1,-1 0 0,0 0 0,1-1 1,-1 0-1,13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4:07.396"/>
    </inkml:context>
    <inkml:brush xml:id="br0">
      <inkml:brushProperty name="width" value="0.35" units="cm"/>
      <inkml:brushProperty name="height" value="0.35" units="cm"/>
      <inkml:brushProperty name="color" value="#FFFFFF"/>
    </inkml:brush>
  </inkml:definitions>
  <inkml:trace contextRef="#ctx0" brushRef="#br0">145 0 24575,'1'4'0,"-1"-1"0,1 1 0,0-1 0,0 1 0,1-1 0,-1 0 0,1 1 0,-1-1 0,1 0 0,0 0 0,0 0 0,0 0 0,1-1 0,-1 1 0,1-1 0,-1 1 0,1-1 0,4 3 0,24 28 0,89 172 0,-94-163 0,-21-31 0,2 1 0,0-1 0,0-1 0,1 1 0,0-1 0,1-1 0,0 1 0,0-1 0,1-1 0,1 0 0,14 9 0,-8-7 0,0 0 0,-1 1 0,19 16 0,-34-26 0,5 2 0,-1 0 0,1 0 0,0-1 0,0 0 0,-1 0 0,1-1 0,1 1 0,-1-1 0,0-1 0,0 1 0,0-1 0,0 0 0,9-1 0,39 4 0,-20 4 0,1-1 0,0-1 0,0-2 0,0-2 0,41-3 0,-73 2 0,-1-1 0,1 1 0,0-1 0,0 0 0,0 0 0,-1 0 0,1 0 0,0 0 0,-1-1 0,1 1 0,-1-1 0,1 0 0,-1 0 0,3-2 0,-4 3 0,-1 0 0,1 0 0,0 0 0,0 0 0,0-1 0,-1 1 0,1 0 0,-1 0 0,1-1 0,-1 1 0,0 0 0,1-1 0,-1 1 0,0 0 0,0-1 0,0 1 0,0 0 0,0-1 0,0 1 0,0-1 0,0 1 0,-1 0 0,1-1 0,0 1 0,-1 0 0,1 0 0,-1-1 0,0 1 0,1 0 0,-1 0 0,-1-2 0,-2-3 0,1 1 0,-1-1 0,-1 1 0,1 0 0,-1 0 0,0 0 0,0 1 0,0 0 0,-1 0 0,1 0 0,-1 1 0,0-1 0,0 1 0,0 1 0,-1-1 0,1 1 0,0 0 0,-1 1 0,0 0 0,-9-1 0,-35-7 0,1-3 0,-85-29 0,65 21 0,-9-3 0,59 16 0,-1 2 0,0 0 0,0 1 0,0 1 0,0 1 0,-28 1 0,-15-2 0,50 1 0,1 0 0,-1-1 0,1-1 0,-26-11 0,26 10 0,1 0 0,-1 1 0,0 0 0,0 1 0,-19-2 0,-12 8 0,44-3 0,-1 0 0,0 0 0,0 0 0,0 0 0,0 0 0,1 0 0,-1 1 0,0-1 0,0 0 0,1 1 0,-1-1 0,0 0 0,0 1 0,1-1 0,-1 1 0,0-1 0,1 1 0,-1 0 0,1-1 0,-1 1 0,1 0 0,-1-1 0,1 1 0,-1 0 0,1-1 0,0 1 0,-1 0 0,1 0 0,0-1 0,-1 1 0,1 0 0,0 0 0,0 0 0,0 0 0,0-1 0,0 1 0,0 0 0,0 0 0,0 0 0,0 0 0,0-1 0,1 1 0,-1 0 0,0 0 0,0 0 0,1-1 0,0 2 0,2 7-68,1-1 0,1 0-1,-1 0 1,1 0 0,1 0 0,-1-1-1,1 0 1,1 0 0,-1-1 0,1 1-1,0-1 1,1-1 0,-1 0 0,1 0-1,0 0 1,0-1 0,1 0-1,-1 0 1,17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1:56.598"/>
    </inkml:context>
    <inkml:brush xml:id="br0">
      <inkml:brushProperty name="width" value="0.35" units="cm"/>
      <inkml:brushProperty name="height" value="0.35" units="cm"/>
      <inkml:brushProperty name="color" value="#FFFFFF"/>
    </inkml:brush>
  </inkml:definitions>
  <inkml:trace contextRef="#ctx0" brushRef="#br0">1170 124 24575,'-30'0'0,"0"2"0,0 0 0,-52 11 0,42-2 0,9-3 0,0-1 0,0-1 0,-42 1 0,51-5 0,-1 1 0,2 1 0,-1 1 0,-24 8 0,24-6 0,0-1 0,1-1 0,-2-1 0,-25 1 0,-13-6 0,40 0 0,0 1 0,0 0 0,0 2 0,-41 8 0,28-3 0,-1-1 0,0-2 0,0-1 0,0-2 0,0-1 0,-36-6 0,70 6 0,-1 1 0,1-1 0,0 0 0,-1 0 0,1-1 0,-1 1 0,1 0 0,0 0 0,-1-1 0,1 1 0,0-1 0,0 1 0,-1-1 0,1 1 0,0-1 0,0 0 0,0 0 0,0 1 0,0-1 0,0 0 0,0 0 0,0 0 0,0 0 0,0 0 0,0-1 0,1 1 0,-1 0 0,0 0 0,0-2 0,1 1 0,1 1 0,-1-1 0,1 1 0,0 0 0,-1-1 0,1 1 0,0 0 0,0-1 0,0 1 0,0 0 0,0 0 0,0 0 0,0 0 0,0 0 0,0 0 0,0 0 0,1 0 0,-1 1 0,0-1 0,1 0 0,-1 1 0,0-1 0,1 1 0,-1 0 0,1-1 0,-1 1 0,3 0 0,37-12 0,-2-2 0,65-30 0,-82 35 0,0 1 0,43-9 0,14-5 0,-32 10 0,-38 10 0,0 0 0,1 0 0,-1-1 0,0 0 0,-1-1 0,14-7 0,-21 10 2,18-11-458,-1 1 1,30-13-1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2:03.588"/>
    </inkml:context>
    <inkml:brush xml:id="br0">
      <inkml:brushProperty name="width" value="0.35" units="cm"/>
      <inkml:brushProperty name="height" value="0.35" units="cm"/>
      <inkml:brushProperty name="color" value="#FFFFFF"/>
    </inkml:brush>
  </inkml:definitions>
  <inkml:trace contextRef="#ctx0" brushRef="#br0">719 1 24575,'15'0'0,"0"1"0,-1 0 0,1 1 0,-1 1 0,1 0 0,-1 1 0,0 1 0,24 11 0,-27-12 0,0 0 0,1 0 0,-1-1 0,1 0 0,0-1 0,16 0 0,75-3 0,-68-1 0,37 3 0,-68 0 0,1 0 0,-1 0 0,0 0 0,1 1 0,-1 0 0,0-1 0,0 1 0,6 5 0,-8-6 0,0 0 0,-1 0 0,1 0 0,0 0 0,-1 1 0,0-1 0,1 0 0,-1 1 0,0-1 0,0 1 0,1 0 0,-1-1 0,0 1 0,-1 0 0,1 0 0,0-1 0,0 1 0,-1 0 0,1 0 0,-1 0 0,1 3 0,-2-4 0,1 0 0,0 0 0,-1 0 0,1 0 0,-1 0 0,1 0 0,-1 0 0,0 0 0,1 0 0,-1 0 0,0 0 0,1 0 0,-1 0 0,0-1 0,0 1 0,0 0 0,0-1 0,0 1 0,0 0 0,0-1 0,0 1 0,0-1 0,-1 1 0,-31 8 0,21-7 0,-43 15 0,32-9 0,-1-1 0,-43 7 0,56-12 0,0-1 0,0 2 0,1 0 0,-1 0 0,1 1 0,-1 0 0,1 1 0,-9 5 0,0-1 0,0-1 0,0-1 0,0 0 0,-1-2 0,0 0 0,0-1 0,-36 2 0,47-5 0,-1 2 0,0-1 0,1 1 0,-1 1 0,-16 8 0,16-7 0,1 0 0,-1-1 0,-1-1 0,-12 4 0,13-4 0,31-2 0,39-7 0,8-13 0,-43 11 0,0 1 0,0 1 0,1 1 0,33-1 0,-21 5 0,168 4 0,-141 10 0,-48-9 0,0 0 0,20 1 0,-17-5 0,-15-1 0,-1 1 0,1 0 0,-1 0 0,1 0 0,-1 1 0,1-1 0,-1 1 0,1 0 0,-1 0 0,0 1 0,0-1 0,8 5 0,-12-6 0,0 1 0,0-1 0,0 1 0,1 0 0,-1-1 0,0 1 0,0-1 0,0 1 0,0 0 0,-1-1 0,1 1 0,0-1 0,0 1 0,0-1 0,0 1 0,-1 0 0,1-1 0,0 1 0,0-1 0,-1 1 0,1-1 0,0 1 0,-1-1 0,1 1 0,-1-1 0,1 0 0,-1 1 0,1-1 0,0 0 0,-2 1 0,-18 16 0,17-14 0,-3 1 0,-1 1 0,1-2 0,-1 1 0,1 0 0,-1-1 0,0-1 0,-1 1 0,1-1 0,0 0 0,-1-1 0,1 1 0,-1-2 0,-13 1 0,1-2 0,0 0 0,1-2 0,-1 0 0,-20-7 0,15 5 0,-1 1 0,1 1 0,-1 1 0,-32 3 0,29 0 0,1-2 0,0-1 0,-35-6 0,19 1 0,0 2 0,0 2 0,-67 4 0,-56-4 0,101-9 0,49 7 0,0 2 0,-20-2 0,-132 3 0,107 3 0,103-1 0,0-2 0,67-12 0,-72 6 0,0-2 0,0 3 0,0 1 0,53-2 0,32 11 0,110-5 0,-209-2-1365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2:12.625"/>
    </inkml:context>
    <inkml:brush xml:id="br0">
      <inkml:brushProperty name="width" value="0.35" units="cm"/>
      <inkml:brushProperty name="height" value="0.35" units="cm"/>
      <inkml:brushProperty name="color" value="#FFFFFF"/>
    </inkml:brush>
  </inkml:definitions>
  <inkml:trace contextRef="#ctx0" brushRef="#br0">696 266 24575,'-97'1'0,"-105"-3"0,188-1 0,-1 0 0,1 0 0,0-2 0,-25-10 0,-29-10 0,-12-1 0,56 16 0,-34-7 0,53 15 0,-1 1 0,1-1 0,0 0 0,-1 0 0,1-1 0,0 1 0,0-1 0,1 0 0,-1-1 0,-4-3 0,8 6 0,0 0 0,0 0 0,0 0 0,0 0 0,0-1 0,1 1 0,-1 0 0,0 0 0,1 0 0,-1-1 0,1 1 0,0 0 0,-1-1 0,1 1 0,0 0 0,0-1 0,-1 1 0,1-2 0,1 1 0,-1 0 0,1 0 0,0 0 0,0 0 0,-1 1 0,1-1 0,0 0 0,0 1 0,0-1 0,1 1 0,-1-1 0,0 1 0,1-1 0,-1 1 0,1 0 0,-1 0 0,2-1 0,8-5 0,-1 0 0,1 1 0,1 0 0,-1 1 0,1 1 0,-1 0 0,1 0 0,1 1 0,-1 1 0,13-2 0,16 1 0,72 5 0,-71 1 0,54-5 0,-9-18-1365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2:46.719"/>
    </inkml:context>
    <inkml:brush xml:id="br0">
      <inkml:brushProperty name="width" value="0.35" units="cm"/>
      <inkml:brushProperty name="height" value="0.35" units="cm"/>
      <inkml:brushProperty name="color" value="#FFFFFF"/>
    </inkml:brush>
  </inkml:definitions>
  <inkml:trace contextRef="#ctx0" brushRef="#br0">250 639 24575,'22'-1'0,"0"-1"0,0-1 0,0-2 0,-1 0 0,24-8 0,1-1 0,89-15 0,-105 24 0,37-3 0,26-5 0,-47 7 0,-32 6 0,0-2 0,0 1 0,-1-2 0,23-6 0,-34 8 0,0 0 0,1 0 0,-1 0 0,0 0 0,0 0 0,0-1 0,0 1 0,0 0 0,0-1 0,-1 0 0,1 1 0,0-1 0,-1 0 0,1 0 0,-1 0 0,0 0 0,1 0 0,-1 0 0,0 0 0,0 0 0,-1-1 0,1 1 0,0 0 0,-1-1 0,1 1 0,-1 0 0,0-1 0,0 1 0,0-1 0,0 1 0,-1-5 0,1 4 0,-1 1 0,1-1 0,-1 0 0,0 1 0,0-1 0,0 1 0,0-1 0,-1 1 0,1-1 0,0 1 0,-1 0 0,0 0 0,0-1 0,1 1 0,-1 0 0,0 1 0,-1-1 0,1 0 0,0 1 0,0-1 0,-1 1 0,-3-2 0,-5-1 0,0 0 0,0 2 0,0-1 0,-15-1 0,-12-2 0,3 0 0,0 1 0,0 2 0,0 2 0,-43 3 0,-69-3 0,36-22 0,33 9 0,54 8 0,0 2 0,-36-3 0,53 7 0,1-2 0,-1 1 0,0-1 0,0 1 0,-6-5 0,8 4 0,1 1 0,-1-1 0,0 0 0,1 1 0,-1 0 0,0 0 0,0 1 0,0-1 0,0 1 0,0 0 0,-8 1 0,4 2 0,-8 1 0,15-7 0,8-6 0,3 0 0,0 0 0,0 0 0,1 1 0,0 0 0,1 0 0,-1 1 0,15-6 0,7-2 0,44-13 0,-8 4 0,-27 4 0,-34 15 0,1 1 0,-1 0 0,1 1 0,0 0 0,0 0 0,0 1 0,10-2 0,5 1 0,-15 3 0,0-1 0,0 0 0,-1 0 0,1-1 0,-1 0 0,1 0 0,9-5 0,24-12-78,1 3-1,69-18 1,-67 21-1052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2:50.334"/>
    </inkml:context>
    <inkml:brush xml:id="br0">
      <inkml:brushProperty name="width" value="0.35" units="cm"/>
      <inkml:brushProperty name="height" value="0.35" units="cm"/>
      <inkml:brushProperty name="color" value="#FFFFFF"/>
    </inkml:brush>
  </inkml:definitions>
  <inkml:trace contextRef="#ctx0" brushRef="#br0">405 677 24575,'9'0'0,"1"-1"0,-1 0 0,0 0 0,16-5 0,-22 5 0,0 1 0,-1-1 0,1 0 0,0-1 0,0 1 0,-1 0 0,1-1 0,-1 1 0,1-1 0,-1 0 0,0 0 0,0 0 0,0 0 0,0 0 0,0-1 0,0 1 0,0 0 0,1-5 0,-2 6 0,-1 0 0,0-1 0,0 1 0,0 0 0,0 0 0,-1 0 0,1 0 0,0 0 0,0 0 0,-1 0 0,1 0 0,0 0 0,-1 0 0,1 0 0,-1 0 0,1 0 0,-1 0 0,0 0 0,1 0 0,-1 0 0,0 0 0,0 1 0,0-1 0,0 0 0,1 0 0,-1 1 0,0-1 0,0 1 0,0-1 0,-2 0 0,-38-16 0,35 15 0,-35-11 0,-2 2 0,-53-9 0,-14-4 0,87 18 0,1-1 0,-25-11 0,-12-4 0,124 19 0,-48 3 0,0-1 0,0-1 0,-1 0 0,1-2 0,-1 0 0,0 0 0,0-2 0,0 0 0,26-14 0,-28 14 0,0 0 0,27-6 0,-29 9 0,0-1 0,0 0 0,-1 0 0,21-12 0,21-16 0,38-25 0,-80 49 0,0 0 0,-1-1 0,0-1 0,0 0 0,12-16 0,-21 25 0,0 0 0,0 0 0,0 0 0,0-1 0,-1 1 0,1 0 0,0-1 0,-1 1 0,1-1 0,0 1 0,-1-1 0,0 1 0,1-1 0,-1 1 0,0-1 0,0 1 0,0-1 0,0 0 0,0 1 0,0-1 0,0 1 0,-1-1 0,0-2 0,0 2 0,0 1 0,0-1 0,-1 1 0,1 0 0,-1-1 0,1 1 0,-1 0 0,1 0 0,-1 0 0,0 0 0,1 0 0,-1 0 0,0 1 0,0-1 0,0 0 0,-2 0 0,-10-1 0,-1 0 0,0 0 0,-27 2 0,38 0 0,-24 1 0,19 0 0,0 0 0,1-1 0,-1 0 0,0-1 0,0 1 0,0-2 0,1 1 0,-1-1 0,1 0 0,-1-1 0,-15-7 0,10 0 0,-2 1 0,1 0 0,-1 1 0,-1 1 0,1 0 0,-19-4 0,-44-11 250,54 14-573,0 1 0,0 1 0,0 1 0,-37-2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2:55.305"/>
    </inkml:context>
    <inkml:brush xml:id="br0">
      <inkml:brushProperty name="width" value="0.35" units="cm"/>
      <inkml:brushProperty name="height" value="0.35" units="cm"/>
      <inkml:brushProperty name="color" value="#FFFFFF"/>
    </inkml:brush>
  </inkml:definitions>
  <inkml:trace contextRef="#ctx0" brushRef="#br0">726 190 24575,'-24'0'0,"0"2"0,0 0 0,0 1 0,0 2 0,1 0 0,-41 15 0,-39 9 0,78-23 0,-288 81 0,295-83 0,1 2 0,-25 10 0,130-72 0,-49 38 0,1 2 0,0 2 0,45-10 0,-78 22 0,0-1 0,0 0 0,-1 0 0,1 0 0,-1-1 0,7-5 0,-7 5 0,-1 1 0,1-1 0,0 1 0,0 0 0,1 0 0,-1 1 0,12-4 0,24 2 0,-35 4 0,0-1 0,1 0 0,-1 0 0,1 0 0,-1-1 0,0 0 0,0-1 0,0 1 0,0-1 0,10-7 0,-13 8 0,19-17 0,-23 18 0,1 1 0,-1-1 0,0 1 0,1-1 0,-1 0 0,0 1 0,0-1 0,0 0 0,0 1 0,0-1 0,0 0 0,0 1 0,0-1 0,0 0 0,0 1 0,0-1 0,0 0 0,0 1 0,0-1 0,0 0 0,-1 1 0,1-1 0,0 1 0,-1-1 0,1 0 0,0 1 0,-1-1 0,1 1 0,-1-1 0,1 1 0,-1-1 0,1 1 0,-1 0 0,1-1 0,-1 1 0,1-1 0,-1 1 0,1 0 0,-1 0 0,0-1 0,-2-4 0,11 1 0,25-2 0,1-1 0,26-23 0,-44 20 0,0 2 0,22-8 0,-35 15 7,14-5-465,0 0 1,22-13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1:02:59.380"/>
    </inkml:context>
    <inkml:brush xml:id="br0">
      <inkml:brushProperty name="width" value="0.35" units="cm"/>
      <inkml:brushProperty name="height" value="0.35" units="cm"/>
      <inkml:brushProperty name="color" value="#FFFFFF"/>
    </inkml:brush>
  </inkml:definitions>
  <inkml:trace contextRef="#ctx0" brushRef="#br0">1231 472 24575,'-31'-2'0,"-60"-10"0,59 6 0,-57-2 0,-19 10 0,-82-4 0,79-21 0,88 19 0,1-1 0,-40-13 0,41 10 0,-1 2 0,-43-8 0,16 6 0,1-2 0,-60-20 0,44 11 0,55 16 0,-1-1 0,1 1 0,0-2 0,1 1 0,-1-1 0,-11-9 0,18 12 0,0 1 0,1-1 0,-1 0 0,0 1 0,1-1 0,-1 0 0,1 0 0,0 0 0,0 0 0,-1 0 0,1 0 0,1 0 0,-1 0 0,-1-3 0,2 3 0,0 1 0,0-1 0,0 0 0,1 1 0,-1-1 0,0 1 0,1-1 0,-1 1 0,1-1 0,-1 1 0,1 0 0,0-1 0,0 1 0,-1 0 0,1-1 0,0 1 0,0 0 0,0 0 0,1 0 0,-1 0 0,0 0 0,0 0 0,0 0 0,2-1 0,13-7 0,-1-1 0,2 2 0,27-10 0,28-15 0,-63 29 0,0 0 0,1 0 0,-1 1 0,1 1 0,0 0 0,13-2 0,-13 3 0,0-1 0,0 0 0,0 0 0,-1-1 0,1-1 0,12-6 0,20-7 0,-35 14 0,0 1 0,0-1 0,-1 0 0,1 0 0,-1-1 0,1 1 0,8-8 0,-15 10 0,0 1 0,0-1 0,1 1 0,-1 0 0,0-1 0,0 1 0,0-1 0,0 1 0,0 0 0,0-1 0,0 1 0,1-1 0,-1 1 0,0-1 0,-1 1 0,1-1 0,0 1 0,0 0 0,0-1 0,0 1 0,0-1 0,0 1 0,0 0 0,-1-1 0,1 1 0,0-1 0,0 1 0,-1 0 0,1-1 0,0 1 0,0 0 0,-1-1 0,1 1 0,0 0 0,-1 0 0,1-1 0,-1 1 0,1 0 0,0 0 0,-1 0 0,1 0 0,-1-1 0,1 1 0,-1 0 0,-18-6 0,18 6 0,0 0 0,0 0 0,0 1 0,0-1 0,0 0 0,0 1 0,1-1 0,-1 0 0,0 1 0,0-1 0,0 1 0,1-1 0,-1 1 0,0-1 0,0 1 0,1 0 0,-1-1 0,1 1 0,-1 0 0,1 0 0,-1-1 0,1 1 0,-1 0 0,1 0 0,-1 0 0,1 0 0,0 0 0,0-1 0,-1 1 0,1 0 0,0 0 0,0 0 0,0 0 0,0 0 0,0 0 0,0 0 0,1 2 0,-1-2 0,1 1 0,-1 0 0,1 0 0,-1-1 0,1 1 0,0 0 0,0-1 0,0 1 0,0-1 0,0 1 0,0-1 0,0 1 0,1-1 0,-1 0 0,0 1 0,1-1 0,-1 0 0,3 1 0,10 3-19,0-2-1,0 0 0,0 0 1,0-1-1,1-1 1,-1-1-1,0 0 0,23-3 1,-2 2-1170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160838" cy="366713"/>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440363" y="0"/>
            <a:ext cx="4160837" cy="366713"/>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948488"/>
            <a:ext cx="4160838" cy="366712"/>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t>‹#›</a:t>
            </a:fld>
            <a:endParaRPr sz="1200" b="0" i="0" u="none" strike="noStrike" cap="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281113" y="3475038"/>
            <a:ext cx="7038975" cy="3292475"/>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6" name="Google Shape;86;p1: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3" name="Google Shape;193;p11: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4" name="Google Shape;194;p11: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3" name="Google Shape;203;p12: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4" name="Google Shape;204;p12: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2" name="Google Shape;212;p13: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13" name="Google Shape;213;p13: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3" name="Google Shape;223;p14: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24" name="Google Shape;224;p14: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4" name="Google Shape;234;p15: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5" name="Google Shape;235;p15: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6" name="Google Shape;246;p16: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7" name="Google Shape;247;p16: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7: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5" name="Google Shape;255;p17: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6" name="Google Shape;256;p17: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3" name="Google Shape;263;p1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4" name="Google Shape;264;p1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9: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2" name="Google Shape;272;p19: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73" name="Google Shape;273;p19: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1" name="Google Shape;281;p20: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2" name="Google Shape;282;p20: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 name="Google Shape;115;p3: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16" name="Google Shape;116;p3: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1: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1" name="Google Shape;291;p21: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92" name="Google Shape;292;p21: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1" name="Google Shape;301;p22: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02" name="Google Shape;302;p22: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3: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3" name="Google Shape;313;p23: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4" name="Google Shape;314;p23: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4: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2" name="Google Shape;322;p24: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23" name="Google Shape;323;p24: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0" name="Google Shape;330;p25: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1" name="Google Shape;331;p25: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6: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8" name="Google Shape;338;p26: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9" name="Google Shape;339;p26: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7: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6" name="Google Shape;346;p27: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47" name="Google Shape;347;p27: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7: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6" name="Google Shape;346;p27: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47" name="Google Shape;347;p27: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724926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7: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6" name="Google Shape;346;p27: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47" name="Google Shape;347;p27: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890407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7: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6" name="Google Shape;346;p27: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47" name="Google Shape;347;p27: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562466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4" name="Google Shape;124;p4: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25" name="Google Shape;125;p4: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057158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3183957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80256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887748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372291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2282538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240691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291263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0115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3" name="Google Shape;133;p5: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34" name="Google Shape;134;p5: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2412197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1535965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4111473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510938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4085093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4" name="Google Shape;354;p2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5" name="Google Shape;355;p2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332089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4" name="Google Shape;144;p6: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5" name="Google Shape;145;p6: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3" name="Google Shape;153;p7: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4" name="Google Shape;154;p7: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2" name="Google Shape;162;p8: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3" name="Google Shape;163;p8: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1" name="Google Shape;171;p9: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72" name="Google Shape;172;p9: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2743200" y="547688"/>
            <a:ext cx="4114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 name="Google Shape;181;p10:notes"/>
          <p:cNvSpPr txBox="1">
            <a:spLocks noGrp="1"/>
          </p:cNvSpPr>
          <p:nvPr>
            <p:ph type="body" idx="1"/>
          </p:nvPr>
        </p:nvSpPr>
        <p:spPr>
          <a:xfrm>
            <a:off x="1281113" y="3475038"/>
            <a:ext cx="7038975" cy="32924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2" name="Google Shape;182;p10:notes"/>
          <p:cNvSpPr txBox="1">
            <a:spLocks noGrp="1"/>
          </p:cNvSpPr>
          <p:nvPr>
            <p:ph type="sldNum" idx="12"/>
          </p:nvPr>
        </p:nvSpPr>
        <p:spPr>
          <a:xfrm>
            <a:off x="5440363" y="6948488"/>
            <a:ext cx="4160837" cy="366712"/>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1"/>
          <p:cNvSpPr txBox="1">
            <a:spLocks noGrp="1"/>
          </p:cNvSpPr>
          <p:nvPr>
            <p:ph type="ctrTitle"/>
          </p:nvPr>
        </p:nvSpPr>
        <p:spPr>
          <a:xfrm>
            <a:off x="1285875" y="1122363"/>
            <a:ext cx="771525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5063"/>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41"/>
          <p:cNvSpPr txBox="1">
            <a:spLocks noGrp="1"/>
          </p:cNvSpPr>
          <p:nvPr>
            <p:ph type="subTitle" idx="1"/>
          </p:nvPr>
        </p:nvSpPr>
        <p:spPr>
          <a:xfrm>
            <a:off x="1285875" y="3602038"/>
            <a:ext cx="771525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850"/>
              </a:spcBef>
              <a:spcAft>
                <a:spcPts val="0"/>
              </a:spcAft>
              <a:buClr>
                <a:schemeClr val="dk1"/>
              </a:buClr>
              <a:buSzPts val="2025"/>
              <a:buNone/>
              <a:defRPr sz="2025"/>
            </a:lvl1pPr>
            <a:lvl2pPr lvl="1" algn="ctr">
              <a:lnSpc>
                <a:spcPct val="90000"/>
              </a:lnSpc>
              <a:spcBef>
                <a:spcPts val="425"/>
              </a:spcBef>
              <a:spcAft>
                <a:spcPts val="0"/>
              </a:spcAft>
              <a:buClr>
                <a:schemeClr val="dk1"/>
              </a:buClr>
              <a:buSzPts val="1688"/>
              <a:buNone/>
              <a:defRPr sz="1687"/>
            </a:lvl2pPr>
            <a:lvl3pPr lvl="2" algn="ctr">
              <a:lnSpc>
                <a:spcPct val="90000"/>
              </a:lnSpc>
              <a:spcBef>
                <a:spcPts val="425"/>
              </a:spcBef>
              <a:spcAft>
                <a:spcPts val="0"/>
              </a:spcAft>
              <a:buClr>
                <a:schemeClr val="dk1"/>
              </a:buClr>
              <a:buSzPts val="1519"/>
              <a:buNone/>
              <a:defRPr sz="1519"/>
            </a:lvl3pPr>
            <a:lvl4pPr lvl="3" algn="ctr">
              <a:lnSpc>
                <a:spcPct val="90000"/>
              </a:lnSpc>
              <a:spcBef>
                <a:spcPts val="425"/>
              </a:spcBef>
              <a:spcAft>
                <a:spcPts val="0"/>
              </a:spcAft>
              <a:buClr>
                <a:schemeClr val="dk1"/>
              </a:buClr>
              <a:buSzPts val="1350"/>
              <a:buNone/>
              <a:defRPr sz="1350"/>
            </a:lvl4pPr>
            <a:lvl5pPr lvl="4" algn="ctr">
              <a:lnSpc>
                <a:spcPct val="90000"/>
              </a:lnSpc>
              <a:spcBef>
                <a:spcPts val="425"/>
              </a:spcBef>
              <a:spcAft>
                <a:spcPts val="0"/>
              </a:spcAft>
              <a:buClr>
                <a:schemeClr val="dk1"/>
              </a:buClr>
              <a:buSzPts val="1350"/>
              <a:buNone/>
              <a:defRPr sz="1350"/>
            </a:lvl5pPr>
            <a:lvl6pPr lvl="5" algn="ctr">
              <a:lnSpc>
                <a:spcPct val="90000"/>
              </a:lnSpc>
              <a:spcBef>
                <a:spcPts val="422"/>
              </a:spcBef>
              <a:spcAft>
                <a:spcPts val="0"/>
              </a:spcAft>
              <a:buClr>
                <a:schemeClr val="dk1"/>
              </a:buClr>
              <a:buSzPts val="1350"/>
              <a:buNone/>
              <a:defRPr sz="1350"/>
            </a:lvl6pPr>
            <a:lvl7pPr lvl="6" algn="ctr">
              <a:lnSpc>
                <a:spcPct val="90000"/>
              </a:lnSpc>
              <a:spcBef>
                <a:spcPts val="422"/>
              </a:spcBef>
              <a:spcAft>
                <a:spcPts val="0"/>
              </a:spcAft>
              <a:buClr>
                <a:schemeClr val="dk1"/>
              </a:buClr>
              <a:buSzPts val="1350"/>
              <a:buNone/>
              <a:defRPr sz="1350"/>
            </a:lvl7pPr>
            <a:lvl8pPr lvl="7" algn="ctr">
              <a:lnSpc>
                <a:spcPct val="90000"/>
              </a:lnSpc>
              <a:spcBef>
                <a:spcPts val="422"/>
              </a:spcBef>
              <a:spcAft>
                <a:spcPts val="0"/>
              </a:spcAft>
              <a:buClr>
                <a:schemeClr val="dk1"/>
              </a:buClr>
              <a:buSzPts val="1350"/>
              <a:buNone/>
              <a:defRPr sz="1350"/>
            </a:lvl8pPr>
            <a:lvl9pPr lvl="8" algn="ctr">
              <a:lnSpc>
                <a:spcPct val="90000"/>
              </a:lnSpc>
              <a:spcBef>
                <a:spcPts val="422"/>
              </a:spcBef>
              <a:spcAft>
                <a:spcPts val="0"/>
              </a:spcAft>
              <a:buClr>
                <a:schemeClr val="dk1"/>
              </a:buClr>
              <a:buSzPts val="1350"/>
              <a:buNone/>
              <a:defRPr sz="1350"/>
            </a:lvl9pPr>
          </a:lstStyle>
          <a:p>
            <a:endParaRPr/>
          </a:p>
        </p:txBody>
      </p:sp>
      <p:sp>
        <p:nvSpPr>
          <p:cNvPr id="18" name="Google Shape;18;p41"/>
          <p:cNvSpPr txBox="1">
            <a:spLocks noGrp="1"/>
          </p:cNvSpPr>
          <p:nvPr>
            <p:ph type="dt" idx="10"/>
          </p:nvPr>
        </p:nvSpPr>
        <p:spPr>
          <a:xfrm>
            <a:off x="706438" y="6356350"/>
            <a:ext cx="23145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1"/>
          <p:cNvSpPr txBox="1">
            <a:spLocks noGrp="1"/>
          </p:cNvSpPr>
          <p:nvPr>
            <p:ph type="ftr" idx="11"/>
          </p:nvPr>
        </p:nvSpPr>
        <p:spPr>
          <a:xfrm>
            <a:off x="3408363" y="6356350"/>
            <a:ext cx="3471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1"/>
          <p:cNvSpPr txBox="1">
            <a:spLocks noGrp="1"/>
          </p:cNvSpPr>
          <p:nvPr>
            <p:ph type="sldNum" idx="12"/>
          </p:nvPr>
        </p:nvSpPr>
        <p:spPr>
          <a:xfrm>
            <a:off x="7265988" y="6356350"/>
            <a:ext cx="2314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000" b="0" i="0" u="none" strike="noStrike" cap="none">
                <a:solidFill>
                  <a:srgbClr val="898989"/>
                </a:solidFill>
                <a:latin typeface="Arial"/>
                <a:ea typeface="Arial"/>
                <a:cs typeface="Arial"/>
                <a:sym typeface="Arial"/>
              </a:defRPr>
            </a:lvl1pPr>
            <a:lvl2pPr marL="0" lvl="1" indent="0" algn="r">
              <a:spcBef>
                <a:spcPts val="0"/>
              </a:spcBef>
              <a:spcAft>
                <a:spcPts val="0"/>
              </a:spcAft>
              <a:buNone/>
              <a:defRPr sz="1000" b="0" i="0" u="none" strike="noStrike" cap="none">
                <a:solidFill>
                  <a:srgbClr val="898989"/>
                </a:solidFill>
                <a:latin typeface="Arial"/>
                <a:ea typeface="Arial"/>
                <a:cs typeface="Arial"/>
                <a:sym typeface="Arial"/>
              </a:defRPr>
            </a:lvl2pPr>
            <a:lvl3pPr marL="0" lvl="2" indent="0" algn="r">
              <a:spcBef>
                <a:spcPts val="0"/>
              </a:spcBef>
              <a:spcAft>
                <a:spcPts val="0"/>
              </a:spcAft>
              <a:buNone/>
              <a:defRPr sz="1000" b="0" i="0" u="none" strike="noStrike" cap="none">
                <a:solidFill>
                  <a:srgbClr val="898989"/>
                </a:solidFill>
                <a:latin typeface="Arial"/>
                <a:ea typeface="Arial"/>
                <a:cs typeface="Arial"/>
                <a:sym typeface="Arial"/>
              </a:defRPr>
            </a:lvl3pPr>
            <a:lvl4pPr marL="0" lvl="3" indent="0" algn="r">
              <a:spcBef>
                <a:spcPts val="0"/>
              </a:spcBef>
              <a:spcAft>
                <a:spcPts val="0"/>
              </a:spcAft>
              <a:buNone/>
              <a:defRPr sz="1000" b="0" i="0" u="none" strike="noStrike" cap="none">
                <a:solidFill>
                  <a:srgbClr val="898989"/>
                </a:solidFill>
                <a:latin typeface="Arial"/>
                <a:ea typeface="Arial"/>
                <a:cs typeface="Arial"/>
                <a:sym typeface="Arial"/>
              </a:defRPr>
            </a:lvl4pPr>
            <a:lvl5pPr marL="0" lvl="4" indent="0" algn="r">
              <a:spcBef>
                <a:spcPts val="0"/>
              </a:spcBef>
              <a:spcAft>
                <a:spcPts val="0"/>
              </a:spcAft>
              <a:buNone/>
              <a:defRPr sz="1000" b="0" i="0" u="none" strike="noStrike" cap="none">
                <a:solidFill>
                  <a:srgbClr val="898989"/>
                </a:solidFill>
                <a:latin typeface="Arial"/>
                <a:ea typeface="Arial"/>
                <a:cs typeface="Arial"/>
                <a:sym typeface="Arial"/>
              </a:defRPr>
            </a:lvl5pPr>
            <a:lvl6pPr marL="0" lvl="5" indent="0" algn="r">
              <a:spcBef>
                <a:spcPts val="0"/>
              </a:spcBef>
              <a:spcAft>
                <a:spcPts val="0"/>
              </a:spcAft>
              <a:buNone/>
              <a:defRPr sz="1000" b="0" i="0" u="none" strike="noStrike" cap="none">
                <a:solidFill>
                  <a:srgbClr val="898989"/>
                </a:solidFill>
                <a:latin typeface="Arial"/>
                <a:ea typeface="Arial"/>
                <a:cs typeface="Arial"/>
                <a:sym typeface="Arial"/>
              </a:defRPr>
            </a:lvl6pPr>
            <a:lvl7pPr marL="0" lvl="6" indent="0" algn="r">
              <a:spcBef>
                <a:spcPts val="0"/>
              </a:spcBef>
              <a:spcAft>
                <a:spcPts val="0"/>
              </a:spcAft>
              <a:buNone/>
              <a:defRPr sz="1000" b="0" i="0" u="none" strike="noStrike" cap="none">
                <a:solidFill>
                  <a:srgbClr val="898989"/>
                </a:solidFill>
                <a:latin typeface="Arial"/>
                <a:ea typeface="Arial"/>
                <a:cs typeface="Arial"/>
                <a:sym typeface="Arial"/>
              </a:defRPr>
            </a:lvl7pPr>
            <a:lvl8pPr marL="0" lvl="7" indent="0" algn="r">
              <a:spcBef>
                <a:spcPts val="0"/>
              </a:spcBef>
              <a:spcAft>
                <a:spcPts val="0"/>
              </a:spcAft>
              <a:buNone/>
              <a:defRPr sz="1000" b="0" i="0" u="none" strike="noStrike" cap="none">
                <a:solidFill>
                  <a:srgbClr val="898989"/>
                </a:solidFill>
                <a:latin typeface="Arial"/>
                <a:ea typeface="Arial"/>
                <a:cs typeface="Arial"/>
                <a:sym typeface="Arial"/>
              </a:defRPr>
            </a:lvl8pPr>
            <a:lvl9pPr marL="0" lvl="8" indent="0" algn="r">
              <a:spcBef>
                <a:spcPts val="0"/>
              </a:spcBef>
              <a:spcAft>
                <a:spcPts val="0"/>
              </a:spcAft>
              <a:buNone/>
              <a:defRPr sz="10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1"/>
          <p:cNvSpPr txBox="1">
            <a:spLocks noGrp="1"/>
          </p:cNvSpPr>
          <p:nvPr>
            <p:ph type="title"/>
          </p:nvPr>
        </p:nvSpPr>
        <p:spPr>
          <a:xfrm rot="5400000">
            <a:off x="5564783" y="2161977"/>
            <a:ext cx="5811838" cy="221813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0" name="Google Shape;80;p51"/>
          <p:cNvSpPr txBox="1">
            <a:spLocks noGrp="1"/>
          </p:cNvSpPr>
          <p:nvPr>
            <p:ph type="body" idx="1"/>
          </p:nvPr>
        </p:nvSpPr>
        <p:spPr>
          <a:xfrm rot="5400000">
            <a:off x="1064220" y="8136"/>
            <a:ext cx="5811838" cy="6525816"/>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2"/>
              </a:spcBef>
              <a:spcAft>
                <a:spcPts val="0"/>
              </a:spcAft>
              <a:buClr>
                <a:schemeClr val="dk1"/>
              </a:buClr>
              <a:buSzPts val="1800"/>
              <a:buChar char="•"/>
              <a:defRPr/>
            </a:lvl6pPr>
            <a:lvl7pPr marL="3200400" lvl="6" indent="-342900" algn="l">
              <a:lnSpc>
                <a:spcPct val="90000"/>
              </a:lnSpc>
              <a:spcBef>
                <a:spcPts val="422"/>
              </a:spcBef>
              <a:spcAft>
                <a:spcPts val="0"/>
              </a:spcAft>
              <a:buClr>
                <a:schemeClr val="dk1"/>
              </a:buClr>
              <a:buSzPts val="1800"/>
              <a:buChar char="•"/>
              <a:defRPr/>
            </a:lvl7pPr>
            <a:lvl8pPr marL="3657600" lvl="7" indent="-342900" algn="l">
              <a:lnSpc>
                <a:spcPct val="90000"/>
              </a:lnSpc>
              <a:spcBef>
                <a:spcPts val="422"/>
              </a:spcBef>
              <a:spcAft>
                <a:spcPts val="0"/>
              </a:spcAft>
              <a:buClr>
                <a:schemeClr val="dk1"/>
              </a:buClr>
              <a:buSzPts val="1800"/>
              <a:buChar char="•"/>
              <a:defRPr/>
            </a:lvl8pPr>
            <a:lvl9pPr marL="4114800" lvl="8" indent="-342900" algn="l">
              <a:lnSpc>
                <a:spcPct val="90000"/>
              </a:lnSpc>
              <a:spcBef>
                <a:spcPts val="422"/>
              </a:spcBef>
              <a:spcAft>
                <a:spcPts val="0"/>
              </a:spcAft>
              <a:buClr>
                <a:schemeClr val="dk1"/>
              </a:buClr>
              <a:buSzPts val="1800"/>
              <a:buChar char="•"/>
              <a:defRPr/>
            </a:lvl9pPr>
          </a:lstStyle>
          <a:p>
            <a:endParaRPr/>
          </a:p>
        </p:txBody>
      </p:sp>
      <p:sp>
        <p:nvSpPr>
          <p:cNvPr id="81" name="Google Shape;81;p51"/>
          <p:cNvSpPr txBox="1">
            <a:spLocks noGrp="1"/>
          </p:cNvSpPr>
          <p:nvPr>
            <p:ph type="dt" idx="10"/>
          </p:nvPr>
        </p:nvSpPr>
        <p:spPr>
          <a:xfrm>
            <a:off x="706438" y="6356350"/>
            <a:ext cx="23145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1"/>
          <p:cNvSpPr txBox="1">
            <a:spLocks noGrp="1"/>
          </p:cNvSpPr>
          <p:nvPr>
            <p:ph type="ftr" idx="11"/>
          </p:nvPr>
        </p:nvSpPr>
        <p:spPr>
          <a:xfrm>
            <a:off x="3408363" y="6356350"/>
            <a:ext cx="3471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1"/>
          <p:cNvSpPr txBox="1">
            <a:spLocks noGrp="1"/>
          </p:cNvSpPr>
          <p:nvPr>
            <p:ph type="sldNum" idx="12"/>
          </p:nvPr>
        </p:nvSpPr>
        <p:spPr>
          <a:xfrm>
            <a:off x="7265988" y="6356350"/>
            <a:ext cx="2314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000">
                <a:solidFill>
                  <a:srgbClr val="898989"/>
                </a:solidFill>
                <a:latin typeface="Arial"/>
                <a:ea typeface="Arial"/>
                <a:cs typeface="Arial"/>
                <a:sym typeface="Arial"/>
              </a:defRPr>
            </a:lvl1pPr>
            <a:lvl2pPr marL="0" lvl="1" indent="0" algn="r">
              <a:spcBef>
                <a:spcPts val="0"/>
              </a:spcBef>
              <a:spcAft>
                <a:spcPts val="0"/>
              </a:spcAft>
              <a:buNone/>
              <a:defRPr sz="1000">
                <a:solidFill>
                  <a:srgbClr val="898989"/>
                </a:solidFill>
                <a:latin typeface="Arial"/>
                <a:ea typeface="Arial"/>
                <a:cs typeface="Arial"/>
                <a:sym typeface="Arial"/>
              </a:defRPr>
            </a:lvl2pPr>
            <a:lvl3pPr marL="0" lvl="2" indent="0" algn="r">
              <a:spcBef>
                <a:spcPts val="0"/>
              </a:spcBef>
              <a:spcAft>
                <a:spcPts val="0"/>
              </a:spcAft>
              <a:buNone/>
              <a:defRPr sz="1000">
                <a:solidFill>
                  <a:srgbClr val="898989"/>
                </a:solidFill>
                <a:latin typeface="Arial"/>
                <a:ea typeface="Arial"/>
                <a:cs typeface="Arial"/>
                <a:sym typeface="Arial"/>
              </a:defRPr>
            </a:lvl3pPr>
            <a:lvl4pPr marL="0" lvl="3" indent="0" algn="r">
              <a:spcBef>
                <a:spcPts val="0"/>
              </a:spcBef>
              <a:spcAft>
                <a:spcPts val="0"/>
              </a:spcAft>
              <a:buNone/>
              <a:defRPr sz="1000">
                <a:solidFill>
                  <a:srgbClr val="898989"/>
                </a:solidFill>
                <a:latin typeface="Arial"/>
                <a:ea typeface="Arial"/>
                <a:cs typeface="Arial"/>
                <a:sym typeface="Arial"/>
              </a:defRPr>
            </a:lvl4pPr>
            <a:lvl5pPr marL="0" lvl="4" indent="0" algn="r">
              <a:spcBef>
                <a:spcPts val="0"/>
              </a:spcBef>
              <a:spcAft>
                <a:spcPts val="0"/>
              </a:spcAft>
              <a:buNone/>
              <a:defRPr sz="1000">
                <a:solidFill>
                  <a:srgbClr val="898989"/>
                </a:solidFill>
                <a:latin typeface="Arial"/>
                <a:ea typeface="Arial"/>
                <a:cs typeface="Arial"/>
                <a:sym typeface="Arial"/>
              </a:defRPr>
            </a:lvl5pPr>
            <a:lvl6pPr marL="0" lvl="5" indent="0" algn="r">
              <a:spcBef>
                <a:spcPts val="0"/>
              </a:spcBef>
              <a:spcAft>
                <a:spcPts val="0"/>
              </a:spcAft>
              <a:buNone/>
              <a:defRPr sz="1000">
                <a:solidFill>
                  <a:srgbClr val="898989"/>
                </a:solidFill>
                <a:latin typeface="Arial"/>
                <a:ea typeface="Arial"/>
                <a:cs typeface="Arial"/>
                <a:sym typeface="Arial"/>
              </a:defRPr>
            </a:lvl6pPr>
            <a:lvl7pPr marL="0" lvl="6" indent="0" algn="r">
              <a:spcBef>
                <a:spcPts val="0"/>
              </a:spcBef>
              <a:spcAft>
                <a:spcPts val="0"/>
              </a:spcAft>
              <a:buNone/>
              <a:defRPr sz="1000">
                <a:solidFill>
                  <a:srgbClr val="898989"/>
                </a:solidFill>
                <a:latin typeface="Arial"/>
                <a:ea typeface="Arial"/>
                <a:cs typeface="Arial"/>
                <a:sym typeface="Arial"/>
              </a:defRPr>
            </a:lvl7pPr>
            <a:lvl8pPr marL="0" lvl="7" indent="0" algn="r">
              <a:spcBef>
                <a:spcPts val="0"/>
              </a:spcBef>
              <a:spcAft>
                <a:spcPts val="0"/>
              </a:spcAft>
              <a:buNone/>
              <a:defRPr sz="1000">
                <a:solidFill>
                  <a:srgbClr val="898989"/>
                </a:solidFill>
                <a:latin typeface="Arial"/>
                <a:ea typeface="Arial"/>
                <a:cs typeface="Arial"/>
                <a:sym typeface="Arial"/>
              </a:defRPr>
            </a:lvl8pPr>
            <a:lvl9pPr marL="0" lvl="8" indent="0" algn="r">
              <a:spcBef>
                <a:spcPts val="0"/>
              </a:spcBef>
              <a:spcAft>
                <a:spcPts val="0"/>
              </a:spcAft>
              <a:buNone/>
              <a:defRPr sz="1000">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3"/>
          <p:cNvSpPr txBox="1">
            <a:spLocks noGrp="1"/>
          </p:cNvSpPr>
          <p:nvPr>
            <p:ph type="title"/>
          </p:nvPr>
        </p:nvSpPr>
        <p:spPr>
          <a:xfrm>
            <a:off x="706438" y="365125"/>
            <a:ext cx="887412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9" name="Google Shape;29;p43"/>
          <p:cNvSpPr txBox="1">
            <a:spLocks noGrp="1"/>
          </p:cNvSpPr>
          <p:nvPr>
            <p:ph type="dt" idx="10"/>
          </p:nvPr>
        </p:nvSpPr>
        <p:spPr>
          <a:xfrm>
            <a:off x="706438" y="6356350"/>
            <a:ext cx="23145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3"/>
          <p:cNvSpPr txBox="1">
            <a:spLocks noGrp="1"/>
          </p:cNvSpPr>
          <p:nvPr>
            <p:ph type="ftr" idx="11"/>
          </p:nvPr>
        </p:nvSpPr>
        <p:spPr>
          <a:xfrm>
            <a:off x="3408363" y="6356350"/>
            <a:ext cx="3471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3"/>
          <p:cNvSpPr txBox="1">
            <a:spLocks noGrp="1"/>
          </p:cNvSpPr>
          <p:nvPr>
            <p:ph type="sldNum" idx="12"/>
          </p:nvPr>
        </p:nvSpPr>
        <p:spPr>
          <a:xfrm>
            <a:off x="7265988" y="6356350"/>
            <a:ext cx="2314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000" b="0" i="0" u="none" strike="noStrike" cap="none">
                <a:solidFill>
                  <a:srgbClr val="898989"/>
                </a:solidFill>
                <a:latin typeface="Arial"/>
                <a:ea typeface="Arial"/>
                <a:cs typeface="Arial"/>
                <a:sym typeface="Arial"/>
              </a:defRPr>
            </a:lvl1pPr>
            <a:lvl2pPr marL="0" lvl="1" indent="0" algn="r">
              <a:spcBef>
                <a:spcPts val="0"/>
              </a:spcBef>
              <a:spcAft>
                <a:spcPts val="0"/>
              </a:spcAft>
              <a:buNone/>
              <a:defRPr sz="1000" b="0" i="0" u="none" strike="noStrike" cap="none">
                <a:solidFill>
                  <a:srgbClr val="898989"/>
                </a:solidFill>
                <a:latin typeface="Arial"/>
                <a:ea typeface="Arial"/>
                <a:cs typeface="Arial"/>
                <a:sym typeface="Arial"/>
              </a:defRPr>
            </a:lvl2pPr>
            <a:lvl3pPr marL="0" lvl="2" indent="0" algn="r">
              <a:spcBef>
                <a:spcPts val="0"/>
              </a:spcBef>
              <a:spcAft>
                <a:spcPts val="0"/>
              </a:spcAft>
              <a:buNone/>
              <a:defRPr sz="1000" b="0" i="0" u="none" strike="noStrike" cap="none">
                <a:solidFill>
                  <a:srgbClr val="898989"/>
                </a:solidFill>
                <a:latin typeface="Arial"/>
                <a:ea typeface="Arial"/>
                <a:cs typeface="Arial"/>
                <a:sym typeface="Arial"/>
              </a:defRPr>
            </a:lvl3pPr>
            <a:lvl4pPr marL="0" lvl="3" indent="0" algn="r">
              <a:spcBef>
                <a:spcPts val="0"/>
              </a:spcBef>
              <a:spcAft>
                <a:spcPts val="0"/>
              </a:spcAft>
              <a:buNone/>
              <a:defRPr sz="1000" b="0" i="0" u="none" strike="noStrike" cap="none">
                <a:solidFill>
                  <a:srgbClr val="898989"/>
                </a:solidFill>
                <a:latin typeface="Arial"/>
                <a:ea typeface="Arial"/>
                <a:cs typeface="Arial"/>
                <a:sym typeface="Arial"/>
              </a:defRPr>
            </a:lvl4pPr>
            <a:lvl5pPr marL="0" lvl="4" indent="0" algn="r">
              <a:spcBef>
                <a:spcPts val="0"/>
              </a:spcBef>
              <a:spcAft>
                <a:spcPts val="0"/>
              </a:spcAft>
              <a:buNone/>
              <a:defRPr sz="1000" b="0" i="0" u="none" strike="noStrike" cap="none">
                <a:solidFill>
                  <a:srgbClr val="898989"/>
                </a:solidFill>
                <a:latin typeface="Arial"/>
                <a:ea typeface="Arial"/>
                <a:cs typeface="Arial"/>
                <a:sym typeface="Arial"/>
              </a:defRPr>
            </a:lvl5pPr>
            <a:lvl6pPr marL="0" lvl="5" indent="0" algn="r">
              <a:spcBef>
                <a:spcPts val="0"/>
              </a:spcBef>
              <a:spcAft>
                <a:spcPts val="0"/>
              </a:spcAft>
              <a:buNone/>
              <a:defRPr sz="1000" b="0" i="0" u="none" strike="noStrike" cap="none">
                <a:solidFill>
                  <a:srgbClr val="898989"/>
                </a:solidFill>
                <a:latin typeface="Arial"/>
                <a:ea typeface="Arial"/>
                <a:cs typeface="Arial"/>
                <a:sym typeface="Arial"/>
              </a:defRPr>
            </a:lvl6pPr>
            <a:lvl7pPr marL="0" lvl="6" indent="0" algn="r">
              <a:spcBef>
                <a:spcPts val="0"/>
              </a:spcBef>
              <a:spcAft>
                <a:spcPts val="0"/>
              </a:spcAft>
              <a:buNone/>
              <a:defRPr sz="1000" b="0" i="0" u="none" strike="noStrike" cap="none">
                <a:solidFill>
                  <a:srgbClr val="898989"/>
                </a:solidFill>
                <a:latin typeface="Arial"/>
                <a:ea typeface="Arial"/>
                <a:cs typeface="Arial"/>
                <a:sym typeface="Arial"/>
              </a:defRPr>
            </a:lvl7pPr>
            <a:lvl8pPr marL="0" lvl="7" indent="0" algn="r">
              <a:spcBef>
                <a:spcPts val="0"/>
              </a:spcBef>
              <a:spcAft>
                <a:spcPts val="0"/>
              </a:spcAft>
              <a:buNone/>
              <a:defRPr sz="1000" b="0" i="0" u="none" strike="noStrike" cap="none">
                <a:solidFill>
                  <a:srgbClr val="898989"/>
                </a:solidFill>
                <a:latin typeface="Arial"/>
                <a:ea typeface="Arial"/>
                <a:cs typeface="Arial"/>
                <a:sym typeface="Arial"/>
              </a:defRPr>
            </a:lvl8pPr>
            <a:lvl9pPr marL="0" lvl="8" indent="0" algn="r">
              <a:spcBef>
                <a:spcPts val="0"/>
              </a:spcBef>
              <a:spcAft>
                <a:spcPts val="0"/>
              </a:spcAft>
              <a:buNone/>
              <a:defRPr sz="10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44"/>
          <p:cNvSpPr txBox="1">
            <a:spLocks noGrp="1"/>
          </p:cNvSpPr>
          <p:nvPr>
            <p:ph type="title"/>
          </p:nvPr>
        </p:nvSpPr>
        <p:spPr>
          <a:xfrm>
            <a:off x="701873" y="1709739"/>
            <a:ext cx="8872538"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5063"/>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4" name="Google Shape;34;p44"/>
          <p:cNvSpPr txBox="1">
            <a:spLocks noGrp="1"/>
          </p:cNvSpPr>
          <p:nvPr>
            <p:ph type="body" idx="1"/>
          </p:nvPr>
        </p:nvSpPr>
        <p:spPr>
          <a:xfrm>
            <a:off x="701873" y="4589464"/>
            <a:ext cx="8872538"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50"/>
              </a:spcBef>
              <a:spcAft>
                <a:spcPts val="0"/>
              </a:spcAft>
              <a:buClr>
                <a:srgbClr val="888888"/>
              </a:buClr>
              <a:buSzPts val="2025"/>
              <a:buNone/>
              <a:defRPr sz="2025">
                <a:solidFill>
                  <a:srgbClr val="888888"/>
                </a:solidFill>
              </a:defRPr>
            </a:lvl1pPr>
            <a:lvl2pPr marL="914400" lvl="1" indent="-228600" algn="l">
              <a:lnSpc>
                <a:spcPct val="90000"/>
              </a:lnSpc>
              <a:spcBef>
                <a:spcPts val="425"/>
              </a:spcBef>
              <a:spcAft>
                <a:spcPts val="0"/>
              </a:spcAft>
              <a:buClr>
                <a:srgbClr val="888888"/>
              </a:buClr>
              <a:buSzPts val="1688"/>
              <a:buNone/>
              <a:defRPr sz="1687">
                <a:solidFill>
                  <a:srgbClr val="888888"/>
                </a:solidFill>
              </a:defRPr>
            </a:lvl2pPr>
            <a:lvl3pPr marL="1371600" lvl="2" indent="-228600" algn="l">
              <a:lnSpc>
                <a:spcPct val="90000"/>
              </a:lnSpc>
              <a:spcBef>
                <a:spcPts val="425"/>
              </a:spcBef>
              <a:spcAft>
                <a:spcPts val="0"/>
              </a:spcAft>
              <a:buClr>
                <a:srgbClr val="888888"/>
              </a:buClr>
              <a:buSzPts val="1519"/>
              <a:buNone/>
              <a:defRPr sz="1519">
                <a:solidFill>
                  <a:srgbClr val="888888"/>
                </a:solidFill>
              </a:defRPr>
            </a:lvl3pPr>
            <a:lvl4pPr marL="1828800" lvl="3" indent="-228600" algn="l">
              <a:lnSpc>
                <a:spcPct val="90000"/>
              </a:lnSpc>
              <a:spcBef>
                <a:spcPts val="425"/>
              </a:spcBef>
              <a:spcAft>
                <a:spcPts val="0"/>
              </a:spcAft>
              <a:buClr>
                <a:srgbClr val="888888"/>
              </a:buClr>
              <a:buSzPts val="1350"/>
              <a:buNone/>
              <a:defRPr sz="1350">
                <a:solidFill>
                  <a:srgbClr val="888888"/>
                </a:solidFill>
              </a:defRPr>
            </a:lvl4pPr>
            <a:lvl5pPr marL="2286000" lvl="4" indent="-228600" algn="l">
              <a:lnSpc>
                <a:spcPct val="90000"/>
              </a:lnSpc>
              <a:spcBef>
                <a:spcPts val="425"/>
              </a:spcBef>
              <a:spcAft>
                <a:spcPts val="0"/>
              </a:spcAft>
              <a:buClr>
                <a:srgbClr val="888888"/>
              </a:buClr>
              <a:buSzPts val="1350"/>
              <a:buNone/>
              <a:defRPr sz="1350">
                <a:solidFill>
                  <a:srgbClr val="888888"/>
                </a:solidFill>
              </a:defRPr>
            </a:lvl5pPr>
            <a:lvl6pPr marL="2743200" lvl="5" indent="-228600" algn="l">
              <a:lnSpc>
                <a:spcPct val="90000"/>
              </a:lnSpc>
              <a:spcBef>
                <a:spcPts val="422"/>
              </a:spcBef>
              <a:spcAft>
                <a:spcPts val="0"/>
              </a:spcAft>
              <a:buClr>
                <a:srgbClr val="888888"/>
              </a:buClr>
              <a:buSzPts val="1350"/>
              <a:buNone/>
              <a:defRPr sz="1350">
                <a:solidFill>
                  <a:srgbClr val="888888"/>
                </a:solidFill>
              </a:defRPr>
            </a:lvl6pPr>
            <a:lvl7pPr marL="3200400" lvl="6" indent="-228600" algn="l">
              <a:lnSpc>
                <a:spcPct val="90000"/>
              </a:lnSpc>
              <a:spcBef>
                <a:spcPts val="422"/>
              </a:spcBef>
              <a:spcAft>
                <a:spcPts val="0"/>
              </a:spcAft>
              <a:buClr>
                <a:srgbClr val="888888"/>
              </a:buClr>
              <a:buSzPts val="1350"/>
              <a:buNone/>
              <a:defRPr sz="1350">
                <a:solidFill>
                  <a:srgbClr val="888888"/>
                </a:solidFill>
              </a:defRPr>
            </a:lvl7pPr>
            <a:lvl8pPr marL="3657600" lvl="7" indent="-228600" algn="l">
              <a:lnSpc>
                <a:spcPct val="90000"/>
              </a:lnSpc>
              <a:spcBef>
                <a:spcPts val="422"/>
              </a:spcBef>
              <a:spcAft>
                <a:spcPts val="0"/>
              </a:spcAft>
              <a:buClr>
                <a:srgbClr val="888888"/>
              </a:buClr>
              <a:buSzPts val="1350"/>
              <a:buNone/>
              <a:defRPr sz="1350">
                <a:solidFill>
                  <a:srgbClr val="888888"/>
                </a:solidFill>
              </a:defRPr>
            </a:lvl8pPr>
            <a:lvl9pPr marL="4114800" lvl="8" indent="-228600" algn="l">
              <a:lnSpc>
                <a:spcPct val="90000"/>
              </a:lnSpc>
              <a:spcBef>
                <a:spcPts val="422"/>
              </a:spcBef>
              <a:spcAft>
                <a:spcPts val="0"/>
              </a:spcAft>
              <a:buClr>
                <a:srgbClr val="888888"/>
              </a:buClr>
              <a:buSzPts val="1350"/>
              <a:buNone/>
              <a:defRPr sz="1350">
                <a:solidFill>
                  <a:srgbClr val="888888"/>
                </a:solidFill>
              </a:defRPr>
            </a:lvl9pPr>
          </a:lstStyle>
          <a:p>
            <a:endParaRPr/>
          </a:p>
        </p:txBody>
      </p:sp>
      <p:sp>
        <p:nvSpPr>
          <p:cNvPr id="35" name="Google Shape;35;p44"/>
          <p:cNvSpPr txBox="1">
            <a:spLocks noGrp="1"/>
          </p:cNvSpPr>
          <p:nvPr>
            <p:ph type="dt" idx="10"/>
          </p:nvPr>
        </p:nvSpPr>
        <p:spPr>
          <a:xfrm>
            <a:off x="706438" y="6356350"/>
            <a:ext cx="23145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4"/>
          <p:cNvSpPr txBox="1">
            <a:spLocks noGrp="1"/>
          </p:cNvSpPr>
          <p:nvPr>
            <p:ph type="ftr" idx="11"/>
          </p:nvPr>
        </p:nvSpPr>
        <p:spPr>
          <a:xfrm>
            <a:off x="3408363" y="6356350"/>
            <a:ext cx="3471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4"/>
          <p:cNvSpPr txBox="1">
            <a:spLocks noGrp="1"/>
          </p:cNvSpPr>
          <p:nvPr>
            <p:ph type="sldNum" idx="12"/>
          </p:nvPr>
        </p:nvSpPr>
        <p:spPr>
          <a:xfrm>
            <a:off x="7265988" y="6356350"/>
            <a:ext cx="2314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000">
                <a:solidFill>
                  <a:srgbClr val="898989"/>
                </a:solidFill>
                <a:latin typeface="Arial"/>
                <a:ea typeface="Arial"/>
                <a:cs typeface="Arial"/>
                <a:sym typeface="Arial"/>
              </a:defRPr>
            </a:lvl1pPr>
            <a:lvl2pPr marL="0" lvl="1" indent="0" algn="r">
              <a:spcBef>
                <a:spcPts val="0"/>
              </a:spcBef>
              <a:spcAft>
                <a:spcPts val="0"/>
              </a:spcAft>
              <a:buNone/>
              <a:defRPr sz="1000">
                <a:solidFill>
                  <a:srgbClr val="898989"/>
                </a:solidFill>
                <a:latin typeface="Arial"/>
                <a:ea typeface="Arial"/>
                <a:cs typeface="Arial"/>
                <a:sym typeface="Arial"/>
              </a:defRPr>
            </a:lvl2pPr>
            <a:lvl3pPr marL="0" lvl="2" indent="0" algn="r">
              <a:spcBef>
                <a:spcPts val="0"/>
              </a:spcBef>
              <a:spcAft>
                <a:spcPts val="0"/>
              </a:spcAft>
              <a:buNone/>
              <a:defRPr sz="1000">
                <a:solidFill>
                  <a:srgbClr val="898989"/>
                </a:solidFill>
                <a:latin typeface="Arial"/>
                <a:ea typeface="Arial"/>
                <a:cs typeface="Arial"/>
                <a:sym typeface="Arial"/>
              </a:defRPr>
            </a:lvl3pPr>
            <a:lvl4pPr marL="0" lvl="3" indent="0" algn="r">
              <a:spcBef>
                <a:spcPts val="0"/>
              </a:spcBef>
              <a:spcAft>
                <a:spcPts val="0"/>
              </a:spcAft>
              <a:buNone/>
              <a:defRPr sz="1000">
                <a:solidFill>
                  <a:srgbClr val="898989"/>
                </a:solidFill>
                <a:latin typeface="Arial"/>
                <a:ea typeface="Arial"/>
                <a:cs typeface="Arial"/>
                <a:sym typeface="Arial"/>
              </a:defRPr>
            </a:lvl4pPr>
            <a:lvl5pPr marL="0" lvl="4" indent="0" algn="r">
              <a:spcBef>
                <a:spcPts val="0"/>
              </a:spcBef>
              <a:spcAft>
                <a:spcPts val="0"/>
              </a:spcAft>
              <a:buNone/>
              <a:defRPr sz="1000">
                <a:solidFill>
                  <a:srgbClr val="898989"/>
                </a:solidFill>
                <a:latin typeface="Arial"/>
                <a:ea typeface="Arial"/>
                <a:cs typeface="Arial"/>
                <a:sym typeface="Arial"/>
              </a:defRPr>
            </a:lvl5pPr>
            <a:lvl6pPr marL="0" lvl="5" indent="0" algn="r">
              <a:spcBef>
                <a:spcPts val="0"/>
              </a:spcBef>
              <a:spcAft>
                <a:spcPts val="0"/>
              </a:spcAft>
              <a:buNone/>
              <a:defRPr sz="1000">
                <a:solidFill>
                  <a:srgbClr val="898989"/>
                </a:solidFill>
                <a:latin typeface="Arial"/>
                <a:ea typeface="Arial"/>
                <a:cs typeface="Arial"/>
                <a:sym typeface="Arial"/>
              </a:defRPr>
            </a:lvl6pPr>
            <a:lvl7pPr marL="0" lvl="6" indent="0" algn="r">
              <a:spcBef>
                <a:spcPts val="0"/>
              </a:spcBef>
              <a:spcAft>
                <a:spcPts val="0"/>
              </a:spcAft>
              <a:buNone/>
              <a:defRPr sz="1000">
                <a:solidFill>
                  <a:srgbClr val="898989"/>
                </a:solidFill>
                <a:latin typeface="Arial"/>
                <a:ea typeface="Arial"/>
                <a:cs typeface="Arial"/>
                <a:sym typeface="Arial"/>
              </a:defRPr>
            </a:lvl7pPr>
            <a:lvl8pPr marL="0" lvl="7" indent="0" algn="r">
              <a:spcBef>
                <a:spcPts val="0"/>
              </a:spcBef>
              <a:spcAft>
                <a:spcPts val="0"/>
              </a:spcAft>
              <a:buNone/>
              <a:defRPr sz="1000">
                <a:solidFill>
                  <a:srgbClr val="898989"/>
                </a:solidFill>
                <a:latin typeface="Arial"/>
                <a:ea typeface="Arial"/>
                <a:cs typeface="Arial"/>
                <a:sym typeface="Arial"/>
              </a:defRPr>
            </a:lvl8pPr>
            <a:lvl9pPr marL="0" lvl="8" indent="0" algn="r">
              <a:spcBef>
                <a:spcPts val="0"/>
              </a:spcBef>
              <a:spcAft>
                <a:spcPts val="0"/>
              </a:spcAft>
              <a:buNone/>
              <a:defRPr sz="1000">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45"/>
          <p:cNvSpPr txBox="1">
            <a:spLocks noGrp="1"/>
          </p:cNvSpPr>
          <p:nvPr>
            <p:ph type="title"/>
          </p:nvPr>
        </p:nvSpPr>
        <p:spPr>
          <a:xfrm>
            <a:off x="706438" y="365125"/>
            <a:ext cx="887412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0" name="Google Shape;40;p45"/>
          <p:cNvSpPr txBox="1">
            <a:spLocks noGrp="1"/>
          </p:cNvSpPr>
          <p:nvPr>
            <p:ph type="body" idx="1"/>
          </p:nvPr>
        </p:nvSpPr>
        <p:spPr>
          <a:xfrm>
            <a:off x="707231" y="1825625"/>
            <a:ext cx="4371975"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2"/>
              </a:spcBef>
              <a:spcAft>
                <a:spcPts val="0"/>
              </a:spcAft>
              <a:buClr>
                <a:schemeClr val="dk1"/>
              </a:buClr>
              <a:buSzPts val="1800"/>
              <a:buChar char="•"/>
              <a:defRPr/>
            </a:lvl6pPr>
            <a:lvl7pPr marL="3200400" lvl="6" indent="-342900" algn="l">
              <a:lnSpc>
                <a:spcPct val="90000"/>
              </a:lnSpc>
              <a:spcBef>
                <a:spcPts val="422"/>
              </a:spcBef>
              <a:spcAft>
                <a:spcPts val="0"/>
              </a:spcAft>
              <a:buClr>
                <a:schemeClr val="dk1"/>
              </a:buClr>
              <a:buSzPts val="1800"/>
              <a:buChar char="•"/>
              <a:defRPr/>
            </a:lvl7pPr>
            <a:lvl8pPr marL="3657600" lvl="7" indent="-342900" algn="l">
              <a:lnSpc>
                <a:spcPct val="90000"/>
              </a:lnSpc>
              <a:spcBef>
                <a:spcPts val="422"/>
              </a:spcBef>
              <a:spcAft>
                <a:spcPts val="0"/>
              </a:spcAft>
              <a:buClr>
                <a:schemeClr val="dk1"/>
              </a:buClr>
              <a:buSzPts val="1800"/>
              <a:buChar char="•"/>
              <a:defRPr/>
            </a:lvl8pPr>
            <a:lvl9pPr marL="4114800" lvl="8" indent="-342900" algn="l">
              <a:lnSpc>
                <a:spcPct val="90000"/>
              </a:lnSpc>
              <a:spcBef>
                <a:spcPts val="422"/>
              </a:spcBef>
              <a:spcAft>
                <a:spcPts val="0"/>
              </a:spcAft>
              <a:buClr>
                <a:schemeClr val="dk1"/>
              </a:buClr>
              <a:buSzPts val="1800"/>
              <a:buChar char="•"/>
              <a:defRPr/>
            </a:lvl9pPr>
          </a:lstStyle>
          <a:p>
            <a:endParaRPr/>
          </a:p>
        </p:txBody>
      </p:sp>
      <p:sp>
        <p:nvSpPr>
          <p:cNvPr id="41" name="Google Shape;41;p45"/>
          <p:cNvSpPr txBox="1">
            <a:spLocks noGrp="1"/>
          </p:cNvSpPr>
          <p:nvPr>
            <p:ph type="body" idx="2"/>
          </p:nvPr>
        </p:nvSpPr>
        <p:spPr>
          <a:xfrm>
            <a:off x="5207794" y="1825625"/>
            <a:ext cx="4371975"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2"/>
              </a:spcBef>
              <a:spcAft>
                <a:spcPts val="0"/>
              </a:spcAft>
              <a:buClr>
                <a:schemeClr val="dk1"/>
              </a:buClr>
              <a:buSzPts val="1800"/>
              <a:buChar char="•"/>
              <a:defRPr/>
            </a:lvl6pPr>
            <a:lvl7pPr marL="3200400" lvl="6" indent="-342900" algn="l">
              <a:lnSpc>
                <a:spcPct val="90000"/>
              </a:lnSpc>
              <a:spcBef>
                <a:spcPts val="422"/>
              </a:spcBef>
              <a:spcAft>
                <a:spcPts val="0"/>
              </a:spcAft>
              <a:buClr>
                <a:schemeClr val="dk1"/>
              </a:buClr>
              <a:buSzPts val="1800"/>
              <a:buChar char="•"/>
              <a:defRPr/>
            </a:lvl7pPr>
            <a:lvl8pPr marL="3657600" lvl="7" indent="-342900" algn="l">
              <a:lnSpc>
                <a:spcPct val="90000"/>
              </a:lnSpc>
              <a:spcBef>
                <a:spcPts val="422"/>
              </a:spcBef>
              <a:spcAft>
                <a:spcPts val="0"/>
              </a:spcAft>
              <a:buClr>
                <a:schemeClr val="dk1"/>
              </a:buClr>
              <a:buSzPts val="1800"/>
              <a:buChar char="•"/>
              <a:defRPr/>
            </a:lvl8pPr>
            <a:lvl9pPr marL="4114800" lvl="8" indent="-342900" algn="l">
              <a:lnSpc>
                <a:spcPct val="90000"/>
              </a:lnSpc>
              <a:spcBef>
                <a:spcPts val="422"/>
              </a:spcBef>
              <a:spcAft>
                <a:spcPts val="0"/>
              </a:spcAft>
              <a:buClr>
                <a:schemeClr val="dk1"/>
              </a:buClr>
              <a:buSzPts val="1800"/>
              <a:buChar char="•"/>
              <a:defRPr/>
            </a:lvl9pPr>
          </a:lstStyle>
          <a:p>
            <a:endParaRPr/>
          </a:p>
        </p:txBody>
      </p:sp>
      <p:sp>
        <p:nvSpPr>
          <p:cNvPr id="42" name="Google Shape;42;p45"/>
          <p:cNvSpPr txBox="1">
            <a:spLocks noGrp="1"/>
          </p:cNvSpPr>
          <p:nvPr>
            <p:ph type="dt" idx="10"/>
          </p:nvPr>
        </p:nvSpPr>
        <p:spPr>
          <a:xfrm>
            <a:off x="706438" y="6356350"/>
            <a:ext cx="23145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5"/>
          <p:cNvSpPr txBox="1">
            <a:spLocks noGrp="1"/>
          </p:cNvSpPr>
          <p:nvPr>
            <p:ph type="ftr" idx="11"/>
          </p:nvPr>
        </p:nvSpPr>
        <p:spPr>
          <a:xfrm>
            <a:off x="3408363" y="6356350"/>
            <a:ext cx="3471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5"/>
          <p:cNvSpPr txBox="1">
            <a:spLocks noGrp="1"/>
          </p:cNvSpPr>
          <p:nvPr>
            <p:ph type="sldNum" idx="12"/>
          </p:nvPr>
        </p:nvSpPr>
        <p:spPr>
          <a:xfrm>
            <a:off x="7265988" y="6356350"/>
            <a:ext cx="2314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000">
                <a:solidFill>
                  <a:srgbClr val="898989"/>
                </a:solidFill>
                <a:latin typeface="Arial"/>
                <a:ea typeface="Arial"/>
                <a:cs typeface="Arial"/>
                <a:sym typeface="Arial"/>
              </a:defRPr>
            </a:lvl1pPr>
            <a:lvl2pPr marL="0" lvl="1" indent="0" algn="r">
              <a:spcBef>
                <a:spcPts val="0"/>
              </a:spcBef>
              <a:spcAft>
                <a:spcPts val="0"/>
              </a:spcAft>
              <a:buNone/>
              <a:defRPr sz="1000">
                <a:solidFill>
                  <a:srgbClr val="898989"/>
                </a:solidFill>
                <a:latin typeface="Arial"/>
                <a:ea typeface="Arial"/>
                <a:cs typeface="Arial"/>
                <a:sym typeface="Arial"/>
              </a:defRPr>
            </a:lvl2pPr>
            <a:lvl3pPr marL="0" lvl="2" indent="0" algn="r">
              <a:spcBef>
                <a:spcPts val="0"/>
              </a:spcBef>
              <a:spcAft>
                <a:spcPts val="0"/>
              </a:spcAft>
              <a:buNone/>
              <a:defRPr sz="1000">
                <a:solidFill>
                  <a:srgbClr val="898989"/>
                </a:solidFill>
                <a:latin typeface="Arial"/>
                <a:ea typeface="Arial"/>
                <a:cs typeface="Arial"/>
                <a:sym typeface="Arial"/>
              </a:defRPr>
            </a:lvl3pPr>
            <a:lvl4pPr marL="0" lvl="3" indent="0" algn="r">
              <a:spcBef>
                <a:spcPts val="0"/>
              </a:spcBef>
              <a:spcAft>
                <a:spcPts val="0"/>
              </a:spcAft>
              <a:buNone/>
              <a:defRPr sz="1000">
                <a:solidFill>
                  <a:srgbClr val="898989"/>
                </a:solidFill>
                <a:latin typeface="Arial"/>
                <a:ea typeface="Arial"/>
                <a:cs typeface="Arial"/>
                <a:sym typeface="Arial"/>
              </a:defRPr>
            </a:lvl4pPr>
            <a:lvl5pPr marL="0" lvl="4" indent="0" algn="r">
              <a:spcBef>
                <a:spcPts val="0"/>
              </a:spcBef>
              <a:spcAft>
                <a:spcPts val="0"/>
              </a:spcAft>
              <a:buNone/>
              <a:defRPr sz="1000">
                <a:solidFill>
                  <a:srgbClr val="898989"/>
                </a:solidFill>
                <a:latin typeface="Arial"/>
                <a:ea typeface="Arial"/>
                <a:cs typeface="Arial"/>
                <a:sym typeface="Arial"/>
              </a:defRPr>
            </a:lvl5pPr>
            <a:lvl6pPr marL="0" lvl="5" indent="0" algn="r">
              <a:spcBef>
                <a:spcPts val="0"/>
              </a:spcBef>
              <a:spcAft>
                <a:spcPts val="0"/>
              </a:spcAft>
              <a:buNone/>
              <a:defRPr sz="1000">
                <a:solidFill>
                  <a:srgbClr val="898989"/>
                </a:solidFill>
                <a:latin typeface="Arial"/>
                <a:ea typeface="Arial"/>
                <a:cs typeface="Arial"/>
                <a:sym typeface="Arial"/>
              </a:defRPr>
            </a:lvl6pPr>
            <a:lvl7pPr marL="0" lvl="6" indent="0" algn="r">
              <a:spcBef>
                <a:spcPts val="0"/>
              </a:spcBef>
              <a:spcAft>
                <a:spcPts val="0"/>
              </a:spcAft>
              <a:buNone/>
              <a:defRPr sz="1000">
                <a:solidFill>
                  <a:srgbClr val="898989"/>
                </a:solidFill>
                <a:latin typeface="Arial"/>
                <a:ea typeface="Arial"/>
                <a:cs typeface="Arial"/>
                <a:sym typeface="Arial"/>
              </a:defRPr>
            </a:lvl7pPr>
            <a:lvl8pPr marL="0" lvl="7" indent="0" algn="r">
              <a:spcBef>
                <a:spcPts val="0"/>
              </a:spcBef>
              <a:spcAft>
                <a:spcPts val="0"/>
              </a:spcAft>
              <a:buNone/>
              <a:defRPr sz="1000">
                <a:solidFill>
                  <a:srgbClr val="898989"/>
                </a:solidFill>
                <a:latin typeface="Arial"/>
                <a:ea typeface="Arial"/>
                <a:cs typeface="Arial"/>
                <a:sym typeface="Arial"/>
              </a:defRPr>
            </a:lvl8pPr>
            <a:lvl9pPr marL="0" lvl="8" indent="0" algn="r">
              <a:spcBef>
                <a:spcPts val="0"/>
              </a:spcBef>
              <a:spcAft>
                <a:spcPts val="0"/>
              </a:spcAft>
              <a:buNone/>
              <a:defRPr sz="1000">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46"/>
          <p:cNvSpPr txBox="1">
            <a:spLocks noGrp="1"/>
          </p:cNvSpPr>
          <p:nvPr>
            <p:ph type="title"/>
          </p:nvPr>
        </p:nvSpPr>
        <p:spPr>
          <a:xfrm>
            <a:off x="708571" y="365126"/>
            <a:ext cx="8872538"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7" name="Google Shape;47;p46"/>
          <p:cNvSpPr txBox="1">
            <a:spLocks noGrp="1"/>
          </p:cNvSpPr>
          <p:nvPr>
            <p:ph type="body" idx="1"/>
          </p:nvPr>
        </p:nvSpPr>
        <p:spPr>
          <a:xfrm>
            <a:off x="708571" y="1681163"/>
            <a:ext cx="4351883"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850"/>
              </a:spcBef>
              <a:spcAft>
                <a:spcPts val="0"/>
              </a:spcAft>
              <a:buClr>
                <a:schemeClr val="dk1"/>
              </a:buClr>
              <a:buSzPts val="2025"/>
              <a:buNone/>
              <a:defRPr sz="2025" b="1"/>
            </a:lvl1pPr>
            <a:lvl2pPr marL="914400" lvl="1" indent="-228600" algn="l">
              <a:lnSpc>
                <a:spcPct val="90000"/>
              </a:lnSpc>
              <a:spcBef>
                <a:spcPts val="425"/>
              </a:spcBef>
              <a:spcAft>
                <a:spcPts val="0"/>
              </a:spcAft>
              <a:buClr>
                <a:schemeClr val="dk1"/>
              </a:buClr>
              <a:buSzPts val="1688"/>
              <a:buNone/>
              <a:defRPr sz="1687" b="1"/>
            </a:lvl2pPr>
            <a:lvl3pPr marL="1371600" lvl="2" indent="-228600" algn="l">
              <a:lnSpc>
                <a:spcPct val="90000"/>
              </a:lnSpc>
              <a:spcBef>
                <a:spcPts val="425"/>
              </a:spcBef>
              <a:spcAft>
                <a:spcPts val="0"/>
              </a:spcAft>
              <a:buClr>
                <a:schemeClr val="dk1"/>
              </a:buClr>
              <a:buSzPts val="1519"/>
              <a:buNone/>
              <a:defRPr sz="1519" b="1"/>
            </a:lvl3pPr>
            <a:lvl4pPr marL="1828800" lvl="3" indent="-228600" algn="l">
              <a:lnSpc>
                <a:spcPct val="90000"/>
              </a:lnSpc>
              <a:spcBef>
                <a:spcPts val="425"/>
              </a:spcBef>
              <a:spcAft>
                <a:spcPts val="0"/>
              </a:spcAft>
              <a:buClr>
                <a:schemeClr val="dk1"/>
              </a:buClr>
              <a:buSzPts val="1350"/>
              <a:buNone/>
              <a:defRPr sz="1350" b="1"/>
            </a:lvl4pPr>
            <a:lvl5pPr marL="2286000" lvl="4" indent="-228600" algn="l">
              <a:lnSpc>
                <a:spcPct val="90000"/>
              </a:lnSpc>
              <a:spcBef>
                <a:spcPts val="425"/>
              </a:spcBef>
              <a:spcAft>
                <a:spcPts val="0"/>
              </a:spcAft>
              <a:buClr>
                <a:schemeClr val="dk1"/>
              </a:buClr>
              <a:buSzPts val="1350"/>
              <a:buNone/>
              <a:defRPr sz="1350" b="1"/>
            </a:lvl5pPr>
            <a:lvl6pPr marL="2743200" lvl="5" indent="-228600" algn="l">
              <a:lnSpc>
                <a:spcPct val="90000"/>
              </a:lnSpc>
              <a:spcBef>
                <a:spcPts val="422"/>
              </a:spcBef>
              <a:spcAft>
                <a:spcPts val="0"/>
              </a:spcAft>
              <a:buClr>
                <a:schemeClr val="dk1"/>
              </a:buClr>
              <a:buSzPts val="1350"/>
              <a:buNone/>
              <a:defRPr sz="1350" b="1"/>
            </a:lvl6pPr>
            <a:lvl7pPr marL="3200400" lvl="6" indent="-228600" algn="l">
              <a:lnSpc>
                <a:spcPct val="90000"/>
              </a:lnSpc>
              <a:spcBef>
                <a:spcPts val="422"/>
              </a:spcBef>
              <a:spcAft>
                <a:spcPts val="0"/>
              </a:spcAft>
              <a:buClr>
                <a:schemeClr val="dk1"/>
              </a:buClr>
              <a:buSzPts val="1350"/>
              <a:buNone/>
              <a:defRPr sz="1350" b="1"/>
            </a:lvl7pPr>
            <a:lvl8pPr marL="3657600" lvl="7" indent="-228600" algn="l">
              <a:lnSpc>
                <a:spcPct val="90000"/>
              </a:lnSpc>
              <a:spcBef>
                <a:spcPts val="422"/>
              </a:spcBef>
              <a:spcAft>
                <a:spcPts val="0"/>
              </a:spcAft>
              <a:buClr>
                <a:schemeClr val="dk1"/>
              </a:buClr>
              <a:buSzPts val="1350"/>
              <a:buNone/>
              <a:defRPr sz="1350" b="1"/>
            </a:lvl8pPr>
            <a:lvl9pPr marL="4114800" lvl="8" indent="-228600" algn="l">
              <a:lnSpc>
                <a:spcPct val="90000"/>
              </a:lnSpc>
              <a:spcBef>
                <a:spcPts val="422"/>
              </a:spcBef>
              <a:spcAft>
                <a:spcPts val="0"/>
              </a:spcAft>
              <a:buClr>
                <a:schemeClr val="dk1"/>
              </a:buClr>
              <a:buSzPts val="1350"/>
              <a:buNone/>
              <a:defRPr sz="1350" b="1"/>
            </a:lvl9pPr>
          </a:lstStyle>
          <a:p>
            <a:endParaRPr/>
          </a:p>
        </p:txBody>
      </p:sp>
      <p:sp>
        <p:nvSpPr>
          <p:cNvPr id="48" name="Google Shape;48;p46"/>
          <p:cNvSpPr txBox="1">
            <a:spLocks noGrp="1"/>
          </p:cNvSpPr>
          <p:nvPr>
            <p:ph type="body" idx="2"/>
          </p:nvPr>
        </p:nvSpPr>
        <p:spPr>
          <a:xfrm>
            <a:off x="708571" y="2505075"/>
            <a:ext cx="4351883"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2"/>
              </a:spcBef>
              <a:spcAft>
                <a:spcPts val="0"/>
              </a:spcAft>
              <a:buClr>
                <a:schemeClr val="dk1"/>
              </a:buClr>
              <a:buSzPts val="1800"/>
              <a:buChar char="•"/>
              <a:defRPr/>
            </a:lvl6pPr>
            <a:lvl7pPr marL="3200400" lvl="6" indent="-342900" algn="l">
              <a:lnSpc>
                <a:spcPct val="90000"/>
              </a:lnSpc>
              <a:spcBef>
                <a:spcPts val="422"/>
              </a:spcBef>
              <a:spcAft>
                <a:spcPts val="0"/>
              </a:spcAft>
              <a:buClr>
                <a:schemeClr val="dk1"/>
              </a:buClr>
              <a:buSzPts val="1800"/>
              <a:buChar char="•"/>
              <a:defRPr/>
            </a:lvl7pPr>
            <a:lvl8pPr marL="3657600" lvl="7" indent="-342900" algn="l">
              <a:lnSpc>
                <a:spcPct val="90000"/>
              </a:lnSpc>
              <a:spcBef>
                <a:spcPts val="422"/>
              </a:spcBef>
              <a:spcAft>
                <a:spcPts val="0"/>
              </a:spcAft>
              <a:buClr>
                <a:schemeClr val="dk1"/>
              </a:buClr>
              <a:buSzPts val="1800"/>
              <a:buChar char="•"/>
              <a:defRPr/>
            </a:lvl8pPr>
            <a:lvl9pPr marL="4114800" lvl="8" indent="-342900" algn="l">
              <a:lnSpc>
                <a:spcPct val="90000"/>
              </a:lnSpc>
              <a:spcBef>
                <a:spcPts val="422"/>
              </a:spcBef>
              <a:spcAft>
                <a:spcPts val="0"/>
              </a:spcAft>
              <a:buClr>
                <a:schemeClr val="dk1"/>
              </a:buClr>
              <a:buSzPts val="1800"/>
              <a:buChar char="•"/>
              <a:defRPr/>
            </a:lvl9pPr>
          </a:lstStyle>
          <a:p>
            <a:endParaRPr/>
          </a:p>
        </p:txBody>
      </p:sp>
      <p:sp>
        <p:nvSpPr>
          <p:cNvPr id="49" name="Google Shape;49;p46"/>
          <p:cNvSpPr txBox="1">
            <a:spLocks noGrp="1"/>
          </p:cNvSpPr>
          <p:nvPr>
            <p:ph type="body" idx="3"/>
          </p:nvPr>
        </p:nvSpPr>
        <p:spPr>
          <a:xfrm>
            <a:off x="5207794" y="1681163"/>
            <a:ext cx="437331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850"/>
              </a:spcBef>
              <a:spcAft>
                <a:spcPts val="0"/>
              </a:spcAft>
              <a:buClr>
                <a:schemeClr val="dk1"/>
              </a:buClr>
              <a:buSzPts val="2025"/>
              <a:buNone/>
              <a:defRPr sz="2025" b="1"/>
            </a:lvl1pPr>
            <a:lvl2pPr marL="914400" lvl="1" indent="-228600" algn="l">
              <a:lnSpc>
                <a:spcPct val="90000"/>
              </a:lnSpc>
              <a:spcBef>
                <a:spcPts val="425"/>
              </a:spcBef>
              <a:spcAft>
                <a:spcPts val="0"/>
              </a:spcAft>
              <a:buClr>
                <a:schemeClr val="dk1"/>
              </a:buClr>
              <a:buSzPts val="1688"/>
              <a:buNone/>
              <a:defRPr sz="1687" b="1"/>
            </a:lvl2pPr>
            <a:lvl3pPr marL="1371600" lvl="2" indent="-228600" algn="l">
              <a:lnSpc>
                <a:spcPct val="90000"/>
              </a:lnSpc>
              <a:spcBef>
                <a:spcPts val="425"/>
              </a:spcBef>
              <a:spcAft>
                <a:spcPts val="0"/>
              </a:spcAft>
              <a:buClr>
                <a:schemeClr val="dk1"/>
              </a:buClr>
              <a:buSzPts val="1519"/>
              <a:buNone/>
              <a:defRPr sz="1519" b="1"/>
            </a:lvl3pPr>
            <a:lvl4pPr marL="1828800" lvl="3" indent="-228600" algn="l">
              <a:lnSpc>
                <a:spcPct val="90000"/>
              </a:lnSpc>
              <a:spcBef>
                <a:spcPts val="425"/>
              </a:spcBef>
              <a:spcAft>
                <a:spcPts val="0"/>
              </a:spcAft>
              <a:buClr>
                <a:schemeClr val="dk1"/>
              </a:buClr>
              <a:buSzPts val="1350"/>
              <a:buNone/>
              <a:defRPr sz="1350" b="1"/>
            </a:lvl4pPr>
            <a:lvl5pPr marL="2286000" lvl="4" indent="-228600" algn="l">
              <a:lnSpc>
                <a:spcPct val="90000"/>
              </a:lnSpc>
              <a:spcBef>
                <a:spcPts val="425"/>
              </a:spcBef>
              <a:spcAft>
                <a:spcPts val="0"/>
              </a:spcAft>
              <a:buClr>
                <a:schemeClr val="dk1"/>
              </a:buClr>
              <a:buSzPts val="1350"/>
              <a:buNone/>
              <a:defRPr sz="1350" b="1"/>
            </a:lvl5pPr>
            <a:lvl6pPr marL="2743200" lvl="5" indent="-228600" algn="l">
              <a:lnSpc>
                <a:spcPct val="90000"/>
              </a:lnSpc>
              <a:spcBef>
                <a:spcPts val="422"/>
              </a:spcBef>
              <a:spcAft>
                <a:spcPts val="0"/>
              </a:spcAft>
              <a:buClr>
                <a:schemeClr val="dk1"/>
              </a:buClr>
              <a:buSzPts val="1350"/>
              <a:buNone/>
              <a:defRPr sz="1350" b="1"/>
            </a:lvl6pPr>
            <a:lvl7pPr marL="3200400" lvl="6" indent="-228600" algn="l">
              <a:lnSpc>
                <a:spcPct val="90000"/>
              </a:lnSpc>
              <a:spcBef>
                <a:spcPts val="422"/>
              </a:spcBef>
              <a:spcAft>
                <a:spcPts val="0"/>
              </a:spcAft>
              <a:buClr>
                <a:schemeClr val="dk1"/>
              </a:buClr>
              <a:buSzPts val="1350"/>
              <a:buNone/>
              <a:defRPr sz="1350" b="1"/>
            </a:lvl7pPr>
            <a:lvl8pPr marL="3657600" lvl="7" indent="-228600" algn="l">
              <a:lnSpc>
                <a:spcPct val="90000"/>
              </a:lnSpc>
              <a:spcBef>
                <a:spcPts val="422"/>
              </a:spcBef>
              <a:spcAft>
                <a:spcPts val="0"/>
              </a:spcAft>
              <a:buClr>
                <a:schemeClr val="dk1"/>
              </a:buClr>
              <a:buSzPts val="1350"/>
              <a:buNone/>
              <a:defRPr sz="1350" b="1"/>
            </a:lvl8pPr>
            <a:lvl9pPr marL="4114800" lvl="8" indent="-228600" algn="l">
              <a:lnSpc>
                <a:spcPct val="90000"/>
              </a:lnSpc>
              <a:spcBef>
                <a:spcPts val="422"/>
              </a:spcBef>
              <a:spcAft>
                <a:spcPts val="0"/>
              </a:spcAft>
              <a:buClr>
                <a:schemeClr val="dk1"/>
              </a:buClr>
              <a:buSzPts val="1350"/>
              <a:buNone/>
              <a:defRPr sz="1350" b="1"/>
            </a:lvl9pPr>
          </a:lstStyle>
          <a:p>
            <a:endParaRPr/>
          </a:p>
        </p:txBody>
      </p:sp>
      <p:sp>
        <p:nvSpPr>
          <p:cNvPr id="50" name="Google Shape;50;p46"/>
          <p:cNvSpPr txBox="1">
            <a:spLocks noGrp="1"/>
          </p:cNvSpPr>
          <p:nvPr>
            <p:ph type="body" idx="4"/>
          </p:nvPr>
        </p:nvSpPr>
        <p:spPr>
          <a:xfrm>
            <a:off x="5207794" y="2505075"/>
            <a:ext cx="4373315"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2"/>
              </a:spcBef>
              <a:spcAft>
                <a:spcPts val="0"/>
              </a:spcAft>
              <a:buClr>
                <a:schemeClr val="dk1"/>
              </a:buClr>
              <a:buSzPts val="1800"/>
              <a:buChar char="•"/>
              <a:defRPr/>
            </a:lvl6pPr>
            <a:lvl7pPr marL="3200400" lvl="6" indent="-342900" algn="l">
              <a:lnSpc>
                <a:spcPct val="90000"/>
              </a:lnSpc>
              <a:spcBef>
                <a:spcPts val="422"/>
              </a:spcBef>
              <a:spcAft>
                <a:spcPts val="0"/>
              </a:spcAft>
              <a:buClr>
                <a:schemeClr val="dk1"/>
              </a:buClr>
              <a:buSzPts val="1800"/>
              <a:buChar char="•"/>
              <a:defRPr/>
            </a:lvl7pPr>
            <a:lvl8pPr marL="3657600" lvl="7" indent="-342900" algn="l">
              <a:lnSpc>
                <a:spcPct val="90000"/>
              </a:lnSpc>
              <a:spcBef>
                <a:spcPts val="422"/>
              </a:spcBef>
              <a:spcAft>
                <a:spcPts val="0"/>
              </a:spcAft>
              <a:buClr>
                <a:schemeClr val="dk1"/>
              </a:buClr>
              <a:buSzPts val="1800"/>
              <a:buChar char="•"/>
              <a:defRPr/>
            </a:lvl8pPr>
            <a:lvl9pPr marL="4114800" lvl="8" indent="-342900" algn="l">
              <a:lnSpc>
                <a:spcPct val="90000"/>
              </a:lnSpc>
              <a:spcBef>
                <a:spcPts val="422"/>
              </a:spcBef>
              <a:spcAft>
                <a:spcPts val="0"/>
              </a:spcAft>
              <a:buClr>
                <a:schemeClr val="dk1"/>
              </a:buClr>
              <a:buSzPts val="1800"/>
              <a:buChar char="•"/>
              <a:defRPr/>
            </a:lvl9pPr>
          </a:lstStyle>
          <a:p>
            <a:endParaRPr/>
          </a:p>
        </p:txBody>
      </p:sp>
      <p:sp>
        <p:nvSpPr>
          <p:cNvPr id="51" name="Google Shape;51;p46"/>
          <p:cNvSpPr txBox="1">
            <a:spLocks noGrp="1"/>
          </p:cNvSpPr>
          <p:nvPr>
            <p:ph type="dt" idx="10"/>
          </p:nvPr>
        </p:nvSpPr>
        <p:spPr>
          <a:xfrm>
            <a:off x="706438" y="6356350"/>
            <a:ext cx="23145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6"/>
          <p:cNvSpPr txBox="1">
            <a:spLocks noGrp="1"/>
          </p:cNvSpPr>
          <p:nvPr>
            <p:ph type="ftr" idx="11"/>
          </p:nvPr>
        </p:nvSpPr>
        <p:spPr>
          <a:xfrm>
            <a:off x="3408363" y="6356350"/>
            <a:ext cx="3471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6"/>
          <p:cNvSpPr txBox="1">
            <a:spLocks noGrp="1"/>
          </p:cNvSpPr>
          <p:nvPr>
            <p:ph type="sldNum" idx="12"/>
          </p:nvPr>
        </p:nvSpPr>
        <p:spPr>
          <a:xfrm>
            <a:off x="7265988" y="6356350"/>
            <a:ext cx="2314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000">
                <a:solidFill>
                  <a:srgbClr val="898989"/>
                </a:solidFill>
                <a:latin typeface="Arial"/>
                <a:ea typeface="Arial"/>
                <a:cs typeface="Arial"/>
                <a:sym typeface="Arial"/>
              </a:defRPr>
            </a:lvl1pPr>
            <a:lvl2pPr marL="0" lvl="1" indent="0" algn="r">
              <a:spcBef>
                <a:spcPts val="0"/>
              </a:spcBef>
              <a:spcAft>
                <a:spcPts val="0"/>
              </a:spcAft>
              <a:buNone/>
              <a:defRPr sz="1000">
                <a:solidFill>
                  <a:srgbClr val="898989"/>
                </a:solidFill>
                <a:latin typeface="Arial"/>
                <a:ea typeface="Arial"/>
                <a:cs typeface="Arial"/>
                <a:sym typeface="Arial"/>
              </a:defRPr>
            </a:lvl2pPr>
            <a:lvl3pPr marL="0" lvl="2" indent="0" algn="r">
              <a:spcBef>
                <a:spcPts val="0"/>
              </a:spcBef>
              <a:spcAft>
                <a:spcPts val="0"/>
              </a:spcAft>
              <a:buNone/>
              <a:defRPr sz="1000">
                <a:solidFill>
                  <a:srgbClr val="898989"/>
                </a:solidFill>
                <a:latin typeface="Arial"/>
                <a:ea typeface="Arial"/>
                <a:cs typeface="Arial"/>
                <a:sym typeface="Arial"/>
              </a:defRPr>
            </a:lvl3pPr>
            <a:lvl4pPr marL="0" lvl="3" indent="0" algn="r">
              <a:spcBef>
                <a:spcPts val="0"/>
              </a:spcBef>
              <a:spcAft>
                <a:spcPts val="0"/>
              </a:spcAft>
              <a:buNone/>
              <a:defRPr sz="1000">
                <a:solidFill>
                  <a:srgbClr val="898989"/>
                </a:solidFill>
                <a:latin typeface="Arial"/>
                <a:ea typeface="Arial"/>
                <a:cs typeface="Arial"/>
                <a:sym typeface="Arial"/>
              </a:defRPr>
            </a:lvl4pPr>
            <a:lvl5pPr marL="0" lvl="4" indent="0" algn="r">
              <a:spcBef>
                <a:spcPts val="0"/>
              </a:spcBef>
              <a:spcAft>
                <a:spcPts val="0"/>
              </a:spcAft>
              <a:buNone/>
              <a:defRPr sz="1000">
                <a:solidFill>
                  <a:srgbClr val="898989"/>
                </a:solidFill>
                <a:latin typeface="Arial"/>
                <a:ea typeface="Arial"/>
                <a:cs typeface="Arial"/>
                <a:sym typeface="Arial"/>
              </a:defRPr>
            </a:lvl5pPr>
            <a:lvl6pPr marL="0" lvl="5" indent="0" algn="r">
              <a:spcBef>
                <a:spcPts val="0"/>
              </a:spcBef>
              <a:spcAft>
                <a:spcPts val="0"/>
              </a:spcAft>
              <a:buNone/>
              <a:defRPr sz="1000">
                <a:solidFill>
                  <a:srgbClr val="898989"/>
                </a:solidFill>
                <a:latin typeface="Arial"/>
                <a:ea typeface="Arial"/>
                <a:cs typeface="Arial"/>
                <a:sym typeface="Arial"/>
              </a:defRPr>
            </a:lvl6pPr>
            <a:lvl7pPr marL="0" lvl="6" indent="0" algn="r">
              <a:spcBef>
                <a:spcPts val="0"/>
              </a:spcBef>
              <a:spcAft>
                <a:spcPts val="0"/>
              </a:spcAft>
              <a:buNone/>
              <a:defRPr sz="1000">
                <a:solidFill>
                  <a:srgbClr val="898989"/>
                </a:solidFill>
                <a:latin typeface="Arial"/>
                <a:ea typeface="Arial"/>
                <a:cs typeface="Arial"/>
                <a:sym typeface="Arial"/>
              </a:defRPr>
            </a:lvl7pPr>
            <a:lvl8pPr marL="0" lvl="7" indent="0" algn="r">
              <a:spcBef>
                <a:spcPts val="0"/>
              </a:spcBef>
              <a:spcAft>
                <a:spcPts val="0"/>
              </a:spcAft>
              <a:buNone/>
              <a:defRPr sz="1000">
                <a:solidFill>
                  <a:srgbClr val="898989"/>
                </a:solidFill>
                <a:latin typeface="Arial"/>
                <a:ea typeface="Arial"/>
                <a:cs typeface="Arial"/>
                <a:sym typeface="Arial"/>
              </a:defRPr>
            </a:lvl8pPr>
            <a:lvl9pPr marL="0" lvl="8" indent="0" algn="r">
              <a:spcBef>
                <a:spcPts val="0"/>
              </a:spcBef>
              <a:spcAft>
                <a:spcPts val="0"/>
              </a:spcAft>
              <a:buNone/>
              <a:defRPr sz="1000">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7"/>
          <p:cNvSpPr txBox="1">
            <a:spLocks noGrp="1"/>
          </p:cNvSpPr>
          <p:nvPr>
            <p:ph type="dt" idx="10"/>
          </p:nvPr>
        </p:nvSpPr>
        <p:spPr>
          <a:xfrm>
            <a:off x="706438" y="6356350"/>
            <a:ext cx="23145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7"/>
          <p:cNvSpPr txBox="1">
            <a:spLocks noGrp="1"/>
          </p:cNvSpPr>
          <p:nvPr>
            <p:ph type="ftr" idx="11"/>
          </p:nvPr>
        </p:nvSpPr>
        <p:spPr>
          <a:xfrm>
            <a:off x="3408363" y="6356350"/>
            <a:ext cx="3471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7"/>
          <p:cNvSpPr txBox="1">
            <a:spLocks noGrp="1"/>
          </p:cNvSpPr>
          <p:nvPr>
            <p:ph type="sldNum" idx="12"/>
          </p:nvPr>
        </p:nvSpPr>
        <p:spPr>
          <a:xfrm>
            <a:off x="7265988" y="6356350"/>
            <a:ext cx="2314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000">
                <a:solidFill>
                  <a:srgbClr val="898989"/>
                </a:solidFill>
                <a:latin typeface="Arial"/>
                <a:ea typeface="Arial"/>
                <a:cs typeface="Arial"/>
                <a:sym typeface="Arial"/>
              </a:defRPr>
            </a:lvl1pPr>
            <a:lvl2pPr marL="0" lvl="1" indent="0" algn="r">
              <a:spcBef>
                <a:spcPts val="0"/>
              </a:spcBef>
              <a:spcAft>
                <a:spcPts val="0"/>
              </a:spcAft>
              <a:buNone/>
              <a:defRPr sz="1000">
                <a:solidFill>
                  <a:srgbClr val="898989"/>
                </a:solidFill>
                <a:latin typeface="Arial"/>
                <a:ea typeface="Arial"/>
                <a:cs typeface="Arial"/>
                <a:sym typeface="Arial"/>
              </a:defRPr>
            </a:lvl2pPr>
            <a:lvl3pPr marL="0" lvl="2" indent="0" algn="r">
              <a:spcBef>
                <a:spcPts val="0"/>
              </a:spcBef>
              <a:spcAft>
                <a:spcPts val="0"/>
              </a:spcAft>
              <a:buNone/>
              <a:defRPr sz="1000">
                <a:solidFill>
                  <a:srgbClr val="898989"/>
                </a:solidFill>
                <a:latin typeface="Arial"/>
                <a:ea typeface="Arial"/>
                <a:cs typeface="Arial"/>
                <a:sym typeface="Arial"/>
              </a:defRPr>
            </a:lvl3pPr>
            <a:lvl4pPr marL="0" lvl="3" indent="0" algn="r">
              <a:spcBef>
                <a:spcPts val="0"/>
              </a:spcBef>
              <a:spcAft>
                <a:spcPts val="0"/>
              </a:spcAft>
              <a:buNone/>
              <a:defRPr sz="1000">
                <a:solidFill>
                  <a:srgbClr val="898989"/>
                </a:solidFill>
                <a:latin typeface="Arial"/>
                <a:ea typeface="Arial"/>
                <a:cs typeface="Arial"/>
                <a:sym typeface="Arial"/>
              </a:defRPr>
            </a:lvl4pPr>
            <a:lvl5pPr marL="0" lvl="4" indent="0" algn="r">
              <a:spcBef>
                <a:spcPts val="0"/>
              </a:spcBef>
              <a:spcAft>
                <a:spcPts val="0"/>
              </a:spcAft>
              <a:buNone/>
              <a:defRPr sz="1000">
                <a:solidFill>
                  <a:srgbClr val="898989"/>
                </a:solidFill>
                <a:latin typeface="Arial"/>
                <a:ea typeface="Arial"/>
                <a:cs typeface="Arial"/>
                <a:sym typeface="Arial"/>
              </a:defRPr>
            </a:lvl5pPr>
            <a:lvl6pPr marL="0" lvl="5" indent="0" algn="r">
              <a:spcBef>
                <a:spcPts val="0"/>
              </a:spcBef>
              <a:spcAft>
                <a:spcPts val="0"/>
              </a:spcAft>
              <a:buNone/>
              <a:defRPr sz="1000">
                <a:solidFill>
                  <a:srgbClr val="898989"/>
                </a:solidFill>
                <a:latin typeface="Arial"/>
                <a:ea typeface="Arial"/>
                <a:cs typeface="Arial"/>
                <a:sym typeface="Arial"/>
              </a:defRPr>
            </a:lvl6pPr>
            <a:lvl7pPr marL="0" lvl="6" indent="0" algn="r">
              <a:spcBef>
                <a:spcPts val="0"/>
              </a:spcBef>
              <a:spcAft>
                <a:spcPts val="0"/>
              </a:spcAft>
              <a:buNone/>
              <a:defRPr sz="1000">
                <a:solidFill>
                  <a:srgbClr val="898989"/>
                </a:solidFill>
                <a:latin typeface="Arial"/>
                <a:ea typeface="Arial"/>
                <a:cs typeface="Arial"/>
                <a:sym typeface="Arial"/>
              </a:defRPr>
            </a:lvl7pPr>
            <a:lvl8pPr marL="0" lvl="7" indent="0" algn="r">
              <a:spcBef>
                <a:spcPts val="0"/>
              </a:spcBef>
              <a:spcAft>
                <a:spcPts val="0"/>
              </a:spcAft>
              <a:buNone/>
              <a:defRPr sz="1000">
                <a:solidFill>
                  <a:srgbClr val="898989"/>
                </a:solidFill>
                <a:latin typeface="Arial"/>
                <a:ea typeface="Arial"/>
                <a:cs typeface="Arial"/>
                <a:sym typeface="Arial"/>
              </a:defRPr>
            </a:lvl8pPr>
            <a:lvl9pPr marL="0" lvl="8" indent="0" algn="r">
              <a:spcBef>
                <a:spcPts val="0"/>
              </a:spcBef>
              <a:spcAft>
                <a:spcPts val="0"/>
              </a:spcAft>
              <a:buNone/>
              <a:defRPr sz="1000">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8"/>
          <p:cNvSpPr txBox="1">
            <a:spLocks noGrp="1"/>
          </p:cNvSpPr>
          <p:nvPr>
            <p:ph type="title"/>
          </p:nvPr>
        </p:nvSpPr>
        <p:spPr>
          <a:xfrm>
            <a:off x="708572" y="457200"/>
            <a:ext cx="3317825"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7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0" name="Google Shape;60;p48"/>
          <p:cNvSpPr txBox="1">
            <a:spLocks noGrp="1"/>
          </p:cNvSpPr>
          <p:nvPr>
            <p:ph type="body" idx="1"/>
          </p:nvPr>
        </p:nvSpPr>
        <p:spPr>
          <a:xfrm>
            <a:off x="4373315" y="987426"/>
            <a:ext cx="5207794" cy="4873625"/>
          </a:xfrm>
          <a:prstGeom prst="rect">
            <a:avLst/>
          </a:prstGeom>
          <a:noFill/>
          <a:ln>
            <a:noFill/>
          </a:ln>
        </p:spPr>
        <p:txBody>
          <a:bodyPr spcFirstLastPara="1" wrap="square" lIns="91425" tIns="45700" rIns="91425" bIns="45700" anchor="t" anchorCtr="0">
            <a:noAutofit/>
          </a:bodyPr>
          <a:lstStyle>
            <a:lvl1pPr marL="457200" lvl="0" indent="-400050" algn="l">
              <a:lnSpc>
                <a:spcPct val="90000"/>
              </a:lnSpc>
              <a:spcBef>
                <a:spcPts val="850"/>
              </a:spcBef>
              <a:spcAft>
                <a:spcPts val="0"/>
              </a:spcAft>
              <a:buClr>
                <a:schemeClr val="dk1"/>
              </a:buClr>
              <a:buSzPts val="2700"/>
              <a:buChar char="•"/>
              <a:defRPr sz="2700"/>
            </a:lvl1pPr>
            <a:lvl2pPr marL="914400" lvl="1" indent="-378650" algn="l">
              <a:lnSpc>
                <a:spcPct val="90000"/>
              </a:lnSpc>
              <a:spcBef>
                <a:spcPts val="425"/>
              </a:spcBef>
              <a:spcAft>
                <a:spcPts val="0"/>
              </a:spcAft>
              <a:buClr>
                <a:schemeClr val="dk1"/>
              </a:buClr>
              <a:buSzPts val="2363"/>
              <a:buChar char="•"/>
              <a:defRPr sz="2363"/>
            </a:lvl2pPr>
            <a:lvl3pPr marL="1371600" lvl="2" indent="-357187" algn="l">
              <a:lnSpc>
                <a:spcPct val="90000"/>
              </a:lnSpc>
              <a:spcBef>
                <a:spcPts val="425"/>
              </a:spcBef>
              <a:spcAft>
                <a:spcPts val="0"/>
              </a:spcAft>
              <a:buClr>
                <a:schemeClr val="dk1"/>
              </a:buClr>
              <a:buSzPts val="2025"/>
              <a:buChar char="•"/>
              <a:defRPr sz="2025"/>
            </a:lvl3pPr>
            <a:lvl4pPr marL="1828800" lvl="3" indent="-335788" algn="l">
              <a:lnSpc>
                <a:spcPct val="90000"/>
              </a:lnSpc>
              <a:spcBef>
                <a:spcPts val="425"/>
              </a:spcBef>
              <a:spcAft>
                <a:spcPts val="0"/>
              </a:spcAft>
              <a:buClr>
                <a:schemeClr val="dk1"/>
              </a:buClr>
              <a:buSzPts val="1688"/>
              <a:buChar char="•"/>
              <a:defRPr sz="1687"/>
            </a:lvl4pPr>
            <a:lvl5pPr marL="2286000" lvl="4" indent="-335788" algn="l">
              <a:lnSpc>
                <a:spcPct val="90000"/>
              </a:lnSpc>
              <a:spcBef>
                <a:spcPts val="425"/>
              </a:spcBef>
              <a:spcAft>
                <a:spcPts val="0"/>
              </a:spcAft>
              <a:buClr>
                <a:schemeClr val="dk1"/>
              </a:buClr>
              <a:buSzPts val="1688"/>
              <a:buChar char="•"/>
              <a:defRPr sz="1687"/>
            </a:lvl5pPr>
            <a:lvl6pPr marL="2743200" lvl="5" indent="-335788" algn="l">
              <a:lnSpc>
                <a:spcPct val="90000"/>
              </a:lnSpc>
              <a:spcBef>
                <a:spcPts val="422"/>
              </a:spcBef>
              <a:spcAft>
                <a:spcPts val="0"/>
              </a:spcAft>
              <a:buClr>
                <a:schemeClr val="dk1"/>
              </a:buClr>
              <a:buSzPts val="1688"/>
              <a:buChar char="•"/>
              <a:defRPr sz="1687"/>
            </a:lvl6pPr>
            <a:lvl7pPr marL="3200400" lvl="6" indent="-335788" algn="l">
              <a:lnSpc>
                <a:spcPct val="90000"/>
              </a:lnSpc>
              <a:spcBef>
                <a:spcPts val="422"/>
              </a:spcBef>
              <a:spcAft>
                <a:spcPts val="0"/>
              </a:spcAft>
              <a:buClr>
                <a:schemeClr val="dk1"/>
              </a:buClr>
              <a:buSzPts val="1688"/>
              <a:buChar char="•"/>
              <a:defRPr sz="1687"/>
            </a:lvl7pPr>
            <a:lvl8pPr marL="3657600" lvl="7" indent="-335788" algn="l">
              <a:lnSpc>
                <a:spcPct val="90000"/>
              </a:lnSpc>
              <a:spcBef>
                <a:spcPts val="422"/>
              </a:spcBef>
              <a:spcAft>
                <a:spcPts val="0"/>
              </a:spcAft>
              <a:buClr>
                <a:schemeClr val="dk1"/>
              </a:buClr>
              <a:buSzPts val="1688"/>
              <a:buChar char="•"/>
              <a:defRPr sz="1687"/>
            </a:lvl8pPr>
            <a:lvl9pPr marL="4114800" lvl="8" indent="-335788" algn="l">
              <a:lnSpc>
                <a:spcPct val="90000"/>
              </a:lnSpc>
              <a:spcBef>
                <a:spcPts val="422"/>
              </a:spcBef>
              <a:spcAft>
                <a:spcPts val="0"/>
              </a:spcAft>
              <a:buClr>
                <a:schemeClr val="dk1"/>
              </a:buClr>
              <a:buSzPts val="1688"/>
              <a:buChar char="•"/>
              <a:defRPr sz="1687"/>
            </a:lvl9pPr>
          </a:lstStyle>
          <a:p>
            <a:endParaRPr/>
          </a:p>
        </p:txBody>
      </p:sp>
      <p:sp>
        <p:nvSpPr>
          <p:cNvPr id="61" name="Google Shape;61;p48"/>
          <p:cNvSpPr txBox="1">
            <a:spLocks noGrp="1"/>
          </p:cNvSpPr>
          <p:nvPr>
            <p:ph type="body" idx="2"/>
          </p:nvPr>
        </p:nvSpPr>
        <p:spPr>
          <a:xfrm>
            <a:off x="708572" y="2057400"/>
            <a:ext cx="3317825"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50"/>
              </a:spcBef>
              <a:spcAft>
                <a:spcPts val="0"/>
              </a:spcAft>
              <a:buClr>
                <a:schemeClr val="dk1"/>
              </a:buClr>
              <a:buSzPts val="1350"/>
              <a:buNone/>
              <a:defRPr sz="1350"/>
            </a:lvl1pPr>
            <a:lvl2pPr marL="914400" lvl="1" indent="-228600" algn="l">
              <a:lnSpc>
                <a:spcPct val="90000"/>
              </a:lnSpc>
              <a:spcBef>
                <a:spcPts val="425"/>
              </a:spcBef>
              <a:spcAft>
                <a:spcPts val="0"/>
              </a:spcAft>
              <a:buClr>
                <a:schemeClr val="dk1"/>
              </a:buClr>
              <a:buSzPts val="1181"/>
              <a:buNone/>
              <a:defRPr sz="1181"/>
            </a:lvl2pPr>
            <a:lvl3pPr marL="1371600" lvl="2" indent="-228600" algn="l">
              <a:lnSpc>
                <a:spcPct val="90000"/>
              </a:lnSpc>
              <a:spcBef>
                <a:spcPts val="425"/>
              </a:spcBef>
              <a:spcAft>
                <a:spcPts val="0"/>
              </a:spcAft>
              <a:buClr>
                <a:schemeClr val="dk1"/>
              </a:buClr>
              <a:buSzPts val="1013"/>
              <a:buNone/>
              <a:defRPr sz="1013"/>
            </a:lvl3pPr>
            <a:lvl4pPr marL="1828800" lvl="3" indent="-228600" algn="l">
              <a:lnSpc>
                <a:spcPct val="90000"/>
              </a:lnSpc>
              <a:spcBef>
                <a:spcPts val="425"/>
              </a:spcBef>
              <a:spcAft>
                <a:spcPts val="0"/>
              </a:spcAft>
              <a:buClr>
                <a:schemeClr val="dk1"/>
              </a:buClr>
              <a:buSzPts val="844"/>
              <a:buNone/>
              <a:defRPr sz="843"/>
            </a:lvl4pPr>
            <a:lvl5pPr marL="2286000" lvl="4" indent="-228600" algn="l">
              <a:lnSpc>
                <a:spcPct val="90000"/>
              </a:lnSpc>
              <a:spcBef>
                <a:spcPts val="425"/>
              </a:spcBef>
              <a:spcAft>
                <a:spcPts val="0"/>
              </a:spcAft>
              <a:buClr>
                <a:schemeClr val="dk1"/>
              </a:buClr>
              <a:buSzPts val="844"/>
              <a:buNone/>
              <a:defRPr sz="843"/>
            </a:lvl5pPr>
            <a:lvl6pPr marL="2743200" lvl="5" indent="-228600" algn="l">
              <a:lnSpc>
                <a:spcPct val="90000"/>
              </a:lnSpc>
              <a:spcBef>
                <a:spcPts val="422"/>
              </a:spcBef>
              <a:spcAft>
                <a:spcPts val="0"/>
              </a:spcAft>
              <a:buClr>
                <a:schemeClr val="dk1"/>
              </a:buClr>
              <a:buSzPts val="844"/>
              <a:buNone/>
              <a:defRPr sz="843"/>
            </a:lvl6pPr>
            <a:lvl7pPr marL="3200400" lvl="6" indent="-228600" algn="l">
              <a:lnSpc>
                <a:spcPct val="90000"/>
              </a:lnSpc>
              <a:spcBef>
                <a:spcPts val="422"/>
              </a:spcBef>
              <a:spcAft>
                <a:spcPts val="0"/>
              </a:spcAft>
              <a:buClr>
                <a:schemeClr val="dk1"/>
              </a:buClr>
              <a:buSzPts val="844"/>
              <a:buNone/>
              <a:defRPr sz="843"/>
            </a:lvl7pPr>
            <a:lvl8pPr marL="3657600" lvl="7" indent="-228600" algn="l">
              <a:lnSpc>
                <a:spcPct val="90000"/>
              </a:lnSpc>
              <a:spcBef>
                <a:spcPts val="422"/>
              </a:spcBef>
              <a:spcAft>
                <a:spcPts val="0"/>
              </a:spcAft>
              <a:buClr>
                <a:schemeClr val="dk1"/>
              </a:buClr>
              <a:buSzPts val="844"/>
              <a:buNone/>
              <a:defRPr sz="843"/>
            </a:lvl8pPr>
            <a:lvl9pPr marL="4114800" lvl="8" indent="-228600" algn="l">
              <a:lnSpc>
                <a:spcPct val="90000"/>
              </a:lnSpc>
              <a:spcBef>
                <a:spcPts val="422"/>
              </a:spcBef>
              <a:spcAft>
                <a:spcPts val="0"/>
              </a:spcAft>
              <a:buClr>
                <a:schemeClr val="dk1"/>
              </a:buClr>
              <a:buSzPts val="844"/>
              <a:buNone/>
              <a:defRPr sz="843"/>
            </a:lvl9pPr>
          </a:lstStyle>
          <a:p>
            <a:endParaRPr/>
          </a:p>
        </p:txBody>
      </p:sp>
      <p:sp>
        <p:nvSpPr>
          <p:cNvPr id="62" name="Google Shape;62;p48"/>
          <p:cNvSpPr txBox="1">
            <a:spLocks noGrp="1"/>
          </p:cNvSpPr>
          <p:nvPr>
            <p:ph type="dt" idx="10"/>
          </p:nvPr>
        </p:nvSpPr>
        <p:spPr>
          <a:xfrm>
            <a:off x="706438" y="6356350"/>
            <a:ext cx="23145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8"/>
          <p:cNvSpPr txBox="1">
            <a:spLocks noGrp="1"/>
          </p:cNvSpPr>
          <p:nvPr>
            <p:ph type="ftr" idx="11"/>
          </p:nvPr>
        </p:nvSpPr>
        <p:spPr>
          <a:xfrm>
            <a:off x="3408363" y="6356350"/>
            <a:ext cx="3471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8"/>
          <p:cNvSpPr txBox="1">
            <a:spLocks noGrp="1"/>
          </p:cNvSpPr>
          <p:nvPr>
            <p:ph type="sldNum" idx="12"/>
          </p:nvPr>
        </p:nvSpPr>
        <p:spPr>
          <a:xfrm>
            <a:off x="7265988" y="6356350"/>
            <a:ext cx="2314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000">
                <a:solidFill>
                  <a:srgbClr val="898989"/>
                </a:solidFill>
                <a:latin typeface="Arial"/>
                <a:ea typeface="Arial"/>
                <a:cs typeface="Arial"/>
                <a:sym typeface="Arial"/>
              </a:defRPr>
            </a:lvl1pPr>
            <a:lvl2pPr marL="0" lvl="1" indent="0" algn="r">
              <a:spcBef>
                <a:spcPts val="0"/>
              </a:spcBef>
              <a:spcAft>
                <a:spcPts val="0"/>
              </a:spcAft>
              <a:buNone/>
              <a:defRPr sz="1000">
                <a:solidFill>
                  <a:srgbClr val="898989"/>
                </a:solidFill>
                <a:latin typeface="Arial"/>
                <a:ea typeface="Arial"/>
                <a:cs typeface="Arial"/>
                <a:sym typeface="Arial"/>
              </a:defRPr>
            </a:lvl2pPr>
            <a:lvl3pPr marL="0" lvl="2" indent="0" algn="r">
              <a:spcBef>
                <a:spcPts val="0"/>
              </a:spcBef>
              <a:spcAft>
                <a:spcPts val="0"/>
              </a:spcAft>
              <a:buNone/>
              <a:defRPr sz="1000">
                <a:solidFill>
                  <a:srgbClr val="898989"/>
                </a:solidFill>
                <a:latin typeface="Arial"/>
                <a:ea typeface="Arial"/>
                <a:cs typeface="Arial"/>
                <a:sym typeface="Arial"/>
              </a:defRPr>
            </a:lvl3pPr>
            <a:lvl4pPr marL="0" lvl="3" indent="0" algn="r">
              <a:spcBef>
                <a:spcPts val="0"/>
              </a:spcBef>
              <a:spcAft>
                <a:spcPts val="0"/>
              </a:spcAft>
              <a:buNone/>
              <a:defRPr sz="1000">
                <a:solidFill>
                  <a:srgbClr val="898989"/>
                </a:solidFill>
                <a:latin typeface="Arial"/>
                <a:ea typeface="Arial"/>
                <a:cs typeface="Arial"/>
                <a:sym typeface="Arial"/>
              </a:defRPr>
            </a:lvl4pPr>
            <a:lvl5pPr marL="0" lvl="4" indent="0" algn="r">
              <a:spcBef>
                <a:spcPts val="0"/>
              </a:spcBef>
              <a:spcAft>
                <a:spcPts val="0"/>
              </a:spcAft>
              <a:buNone/>
              <a:defRPr sz="1000">
                <a:solidFill>
                  <a:srgbClr val="898989"/>
                </a:solidFill>
                <a:latin typeface="Arial"/>
                <a:ea typeface="Arial"/>
                <a:cs typeface="Arial"/>
                <a:sym typeface="Arial"/>
              </a:defRPr>
            </a:lvl5pPr>
            <a:lvl6pPr marL="0" lvl="5" indent="0" algn="r">
              <a:spcBef>
                <a:spcPts val="0"/>
              </a:spcBef>
              <a:spcAft>
                <a:spcPts val="0"/>
              </a:spcAft>
              <a:buNone/>
              <a:defRPr sz="1000">
                <a:solidFill>
                  <a:srgbClr val="898989"/>
                </a:solidFill>
                <a:latin typeface="Arial"/>
                <a:ea typeface="Arial"/>
                <a:cs typeface="Arial"/>
                <a:sym typeface="Arial"/>
              </a:defRPr>
            </a:lvl6pPr>
            <a:lvl7pPr marL="0" lvl="6" indent="0" algn="r">
              <a:spcBef>
                <a:spcPts val="0"/>
              </a:spcBef>
              <a:spcAft>
                <a:spcPts val="0"/>
              </a:spcAft>
              <a:buNone/>
              <a:defRPr sz="1000">
                <a:solidFill>
                  <a:srgbClr val="898989"/>
                </a:solidFill>
                <a:latin typeface="Arial"/>
                <a:ea typeface="Arial"/>
                <a:cs typeface="Arial"/>
                <a:sym typeface="Arial"/>
              </a:defRPr>
            </a:lvl7pPr>
            <a:lvl8pPr marL="0" lvl="7" indent="0" algn="r">
              <a:spcBef>
                <a:spcPts val="0"/>
              </a:spcBef>
              <a:spcAft>
                <a:spcPts val="0"/>
              </a:spcAft>
              <a:buNone/>
              <a:defRPr sz="1000">
                <a:solidFill>
                  <a:srgbClr val="898989"/>
                </a:solidFill>
                <a:latin typeface="Arial"/>
                <a:ea typeface="Arial"/>
                <a:cs typeface="Arial"/>
                <a:sym typeface="Arial"/>
              </a:defRPr>
            </a:lvl8pPr>
            <a:lvl9pPr marL="0" lvl="8" indent="0" algn="r">
              <a:spcBef>
                <a:spcPts val="0"/>
              </a:spcBef>
              <a:spcAft>
                <a:spcPts val="0"/>
              </a:spcAft>
              <a:buNone/>
              <a:defRPr sz="1000">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9"/>
          <p:cNvSpPr txBox="1">
            <a:spLocks noGrp="1"/>
          </p:cNvSpPr>
          <p:nvPr>
            <p:ph type="title"/>
          </p:nvPr>
        </p:nvSpPr>
        <p:spPr>
          <a:xfrm>
            <a:off x="708572" y="457200"/>
            <a:ext cx="3317825"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7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7" name="Google Shape;67;p49"/>
          <p:cNvSpPr>
            <a:spLocks noGrp="1"/>
          </p:cNvSpPr>
          <p:nvPr>
            <p:ph type="pic" idx="2"/>
          </p:nvPr>
        </p:nvSpPr>
        <p:spPr>
          <a:xfrm>
            <a:off x="4373315" y="987426"/>
            <a:ext cx="5207794" cy="4873625"/>
          </a:xfrm>
          <a:prstGeom prst="rect">
            <a:avLst/>
          </a:prstGeom>
          <a:noFill/>
          <a:ln>
            <a:noFill/>
          </a:ln>
        </p:spPr>
      </p:sp>
      <p:sp>
        <p:nvSpPr>
          <p:cNvPr id="68" name="Google Shape;68;p49"/>
          <p:cNvSpPr txBox="1">
            <a:spLocks noGrp="1"/>
          </p:cNvSpPr>
          <p:nvPr>
            <p:ph type="body" idx="1"/>
          </p:nvPr>
        </p:nvSpPr>
        <p:spPr>
          <a:xfrm>
            <a:off x="708572" y="2057400"/>
            <a:ext cx="3317825"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50"/>
              </a:spcBef>
              <a:spcAft>
                <a:spcPts val="0"/>
              </a:spcAft>
              <a:buClr>
                <a:schemeClr val="dk1"/>
              </a:buClr>
              <a:buSzPts val="1350"/>
              <a:buNone/>
              <a:defRPr sz="1350"/>
            </a:lvl1pPr>
            <a:lvl2pPr marL="914400" lvl="1" indent="-228600" algn="l">
              <a:lnSpc>
                <a:spcPct val="90000"/>
              </a:lnSpc>
              <a:spcBef>
                <a:spcPts val="425"/>
              </a:spcBef>
              <a:spcAft>
                <a:spcPts val="0"/>
              </a:spcAft>
              <a:buClr>
                <a:schemeClr val="dk1"/>
              </a:buClr>
              <a:buSzPts val="1181"/>
              <a:buNone/>
              <a:defRPr sz="1181"/>
            </a:lvl2pPr>
            <a:lvl3pPr marL="1371600" lvl="2" indent="-228600" algn="l">
              <a:lnSpc>
                <a:spcPct val="90000"/>
              </a:lnSpc>
              <a:spcBef>
                <a:spcPts val="425"/>
              </a:spcBef>
              <a:spcAft>
                <a:spcPts val="0"/>
              </a:spcAft>
              <a:buClr>
                <a:schemeClr val="dk1"/>
              </a:buClr>
              <a:buSzPts val="1013"/>
              <a:buNone/>
              <a:defRPr sz="1013"/>
            </a:lvl3pPr>
            <a:lvl4pPr marL="1828800" lvl="3" indent="-228600" algn="l">
              <a:lnSpc>
                <a:spcPct val="90000"/>
              </a:lnSpc>
              <a:spcBef>
                <a:spcPts val="425"/>
              </a:spcBef>
              <a:spcAft>
                <a:spcPts val="0"/>
              </a:spcAft>
              <a:buClr>
                <a:schemeClr val="dk1"/>
              </a:buClr>
              <a:buSzPts val="844"/>
              <a:buNone/>
              <a:defRPr sz="843"/>
            </a:lvl4pPr>
            <a:lvl5pPr marL="2286000" lvl="4" indent="-228600" algn="l">
              <a:lnSpc>
                <a:spcPct val="90000"/>
              </a:lnSpc>
              <a:spcBef>
                <a:spcPts val="425"/>
              </a:spcBef>
              <a:spcAft>
                <a:spcPts val="0"/>
              </a:spcAft>
              <a:buClr>
                <a:schemeClr val="dk1"/>
              </a:buClr>
              <a:buSzPts val="844"/>
              <a:buNone/>
              <a:defRPr sz="843"/>
            </a:lvl5pPr>
            <a:lvl6pPr marL="2743200" lvl="5" indent="-228600" algn="l">
              <a:lnSpc>
                <a:spcPct val="90000"/>
              </a:lnSpc>
              <a:spcBef>
                <a:spcPts val="422"/>
              </a:spcBef>
              <a:spcAft>
                <a:spcPts val="0"/>
              </a:spcAft>
              <a:buClr>
                <a:schemeClr val="dk1"/>
              </a:buClr>
              <a:buSzPts val="844"/>
              <a:buNone/>
              <a:defRPr sz="843"/>
            </a:lvl6pPr>
            <a:lvl7pPr marL="3200400" lvl="6" indent="-228600" algn="l">
              <a:lnSpc>
                <a:spcPct val="90000"/>
              </a:lnSpc>
              <a:spcBef>
                <a:spcPts val="422"/>
              </a:spcBef>
              <a:spcAft>
                <a:spcPts val="0"/>
              </a:spcAft>
              <a:buClr>
                <a:schemeClr val="dk1"/>
              </a:buClr>
              <a:buSzPts val="844"/>
              <a:buNone/>
              <a:defRPr sz="843"/>
            </a:lvl7pPr>
            <a:lvl8pPr marL="3657600" lvl="7" indent="-228600" algn="l">
              <a:lnSpc>
                <a:spcPct val="90000"/>
              </a:lnSpc>
              <a:spcBef>
                <a:spcPts val="422"/>
              </a:spcBef>
              <a:spcAft>
                <a:spcPts val="0"/>
              </a:spcAft>
              <a:buClr>
                <a:schemeClr val="dk1"/>
              </a:buClr>
              <a:buSzPts val="844"/>
              <a:buNone/>
              <a:defRPr sz="843"/>
            </a:lvl8pPr>
            <a:lvl9pPr marL="4114800" lvl="8" indent="-228600" algn="l">
              <a:lnSpc>
                <a:spcPct val="90000"/>
              </a:lnSpc>
              <a:spcBef>
                <a:spcPts val="422"/>
              </a:spcBef>
              <a:spcAft>
                <a:spcPts val="0"/>
              </a:spcAft>
              <a:buClr>
                <a:schemeClr val="dk1"/>
              </a:buClr>
              <a:buSzPts val="844"/>
              <a:buNone/>
              <a:defRPr sz="843"/>
            </a:lvl9pPr>
          </a:lstStyle>
          <a:p>
            <a:endParaRPr/>
          </a:p>
        </p:txBody>
      </p:sp>
      <p:sp>
        <p:nvSpPr>
          <p:cNvPr id="69" name="Google Shape;69;p49"/>
          <p:cNvSpPr txBox="1">
            <a:spLocks noGrp="1"/>
          </p:cNvSpPr>
          <p:nvPr>
            <p:ph type="dt" idx="10"/>
          </p:nvPr>
        </p:nvSpPr>
        <p:spPr>
          <a:xfrm>
            <a:off x="706438" y="6356350"/>
            <a:ext cx="23145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9"/>
          <p:cNvSpPr txBox="1">
            <a:spLocks noGrp="1"/>
          </p:cNvSpPr>
          <p:nvPr>
            <p:ph type="ftr" idx="11"/>
          </p:nvPr>
        </p:nvSpPr>
        <p:spPr>
          <a:xfrm>
            <a:off x="3408363" y="6356350"/>
            <a:ext cx="3471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9"/>
          <p:cNvSpPr txBox="1">
            <a:spLocks noGrp="1"/>
          </p:cNvSpPr>
          <p:nvPr>
            <p:ph type="sldNum" idx="12"/>
          </p:nvPr>
        </p:nvSpPr>
        <p:spPr>
          <a:xfrm>
            <a:off x="7265988" y="6356350"/>
            <a:ext cx="2314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000">
                <a:solidFill>
                  <a:srgbClr val="898989"/>
                </a:solidFill>
                <a:latin typeface="Arial"/>
                <a:ea typeface="Arial"/>
                <a:cs typeface="Arial"/>
                <a:sym typeface="Arial"/>
              </a:defRPr>
            </a:lvl1pPr>
            <a:lvl2pPr marL="0" lvl="1" indent="0" algn="r">
              <a:spcBef>
                <a:spcPts val="0"/>
              </a:spcBef>
              <a:spcAft>
                <a:spcPts val="0"/>
              </a:spcAft>
              <a:buNone/>
              <a:defRPr sz="1000">
                <a:solidFill>
                  <a:srgbClr val="898989"/>
                </a:solidFill>
                <a:latin typeface="Arial"/>
                <a:ea typeface="Arial"/>
                <a:cs typeface="Arial"/>
                <a:sym typeface="Arial"/>
              </a:defRPr>
            </a:lvl2pPr>
            <a:lvl3pPr marL="0" lvl="2" indent="0" algn="r">
              <a:spcBef>
                <a:spcPts val="0"/>
              </a:spcBef>
              <a:spcAft>
                <a:spcPts val="0"/>
              </a:spcAft>
              <a:buNone/>
              <a:defRPr sz="1000">
                <a:solidFill>
                  <a:srgbClr val="898989"/>
                </a:solidFill>
                <a:latin typeface="Arial"/>
                <a:ea typeface="Arial"/>
                <a:cs typeface="Arial"/>
                <a:sym typeface="Arial"/>
              </a:defRPr>
            </a:lvl3pPr>
            <a:lvl4pPr marL="0" lvl="3" indent="0" algn="r">
              <a:spcBef>
                <a:spcPts val="0"/>
              </a:spcBef>
              <a:spcAft>
                <a:spcPts val="0"/>
              </a:spcAft>
              <a:buNone/>
              <a:defRPr sz="1000">
                <a:solidFill>
                  <a:srgbClr val="898989"/>
                </a:solidFill>
                <a:latin typeface="Arial"/>
                <a:ea typeface="Arial"/>
                <a:cs typeface="Arial"/>
                <a:sym typeface="Arial"/>
              </a:defRPr>
            </a:lvl4pPr>
            <a:lvl5pPr marL="0" lvl="4" indent="0" algn="r">
              <a:spcBef>
                <a:spcPts val="0"/>
              </a:spcBef>
              <a:spcAft>
                <a:spcPts val="0"/>
              </a:spcAft>
              <a:buNone/>
              <a:defRPr sz="1000">
                <a:solidFill>
                  <a:srgbClr val="898989"/>
                </a:solidFill>
                <a:latin typeface="Arial"/>
                <a:ea typeface="Arial"/>
                <a:cs typeface="Arial"/>
                <a:sym typeface="Arial"/>
              </a:defRPr>
            </a:lvl5pPr>
            <a:lvl6pPr marL="0" lvl="5" indent="0" algn="r">
              <a:spcBef>
                <a:spcPts val="0"/>
              </a:spcBef>
              <a:spcAft>
                <a:spcPts val="0"/>
              </a:spcAft>
              <a:buNone/>
              <a:defRPr sz="1000">
                <a:solidFill>
                  <a:srgbClr val="898989"/>
                </a:solidFill>
                <a:latin typeface="Arial"/>
                <a:ea typeface="Arial"/>
                <a:cs typeface="Arial"/>
                <a:sym typeface="Arial"/>
              </a:defRPr>
            </a:lvl6pPr>
            <a:lvl7pPr marL="0" lvl="6" indent="0" algn="r">
              <a:spcBef>
                <a:spcPts val="0"/>
              </a:spcBef>
              <a:spcAft>
                <a:spcPts val="0"/>
              </a:spcAft>
              <a:buNone/>
              <a:defRPr sz="1000">
                <a:solidFill>
                  <a:srgbClr val="898989"/>
                </a:solidFill>
                <a:latin typeface="Arial"/>
                <a:ea typeface="Arial"/>
                <a:cs typeface="Arial"/>
                <a:sym typeface="Arial"/>
              </a:defRPr>
            </a:lvl7pPr>
            <a:lvl8pPr marL="0" lvl="7" indent="0" algn="r">
              <a:spcBef>
                <a:spcPts val="0"/>
              </a:spcBef>
              <a:spcAft>
                <a:spcPts val="0"/>
              </a:spcAft>
              <a:buNone/>
              <a:defRPr sz="1000">
                <a:solidFill>
                  <a:srgbClr val="898989"/>
                </a:solidFill>
                <a:latin typeface="Arial"/>
                <a:ea typeface="Arial"/>
                <a:cs typeface="Arial"/>
                <a:sym typeface="Arial"/>
              </a:defRPr>
            </a:lvl8pPr>
            <a:lvl9pPr marL="0" lvl="8" indent="0" algn="r">
              <a:spcBef>
                <a:spcPts val="0"/>
              </a:spcBef>
              <a:spcAft>
                <a:spcPts val="0"/>
              </a:spcAft>
              <a:buNone/>
              <a:defRPr sz="1000">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0"/>
          <p:cNvSpPr txBox="1">
            <a:spLocks noGrp="1"/>
          </p:cNvSpPr>
          <p:nvPr>
            <p:ph type="title"/>
          </p:nvPr>
        </p:nvSpPr>
        <p:spPr>
          <a:xfrm>
            <a:off x="706438" y="365125"/>
            <a:ext cx="8874125"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4" name="Google Shape;74;p50"/>
          <p:cNvSpPr txBox="1">
            <a:spLocks noGrp="1"/>
          </p:cNvSpPr>
          <p:nvPr>
            <p:ph type="body" idx="1"/>
          </p:nvPr>
        </p:nvSpPr>
        <p:spPr>
          <a:xfrm rot="5400000">
            <a:off x="2967832" y="-435768"/>
            <a:ext cx="4351338" cy="88741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850"/>
              </a:spcBef>
              <a:spcAft>
                <a:spcPts val="0"/>
              </a:spcAft>
              <a:buClr>
                <a:schemeClr val="dk1"/>
              </a:buClr>
              <a:buSzPts val="1800"/>
              <a:buChar char="•"/>
              <a:defRPr/>
            </a:lvl1pPr>
            <a:lvl2pPr marL="914400" lvl="1" indent="-342900" algn="l">
              <a:lnSpc>
                <a:spcPct val="90000"/>
              </a:lnSpc>
              <a:spcBef>
                <a:spcPts val="425"/>
              </a:spcBef>
              <a:spcAft>
                <a:spcPts val="0"/>
              </a:spcAft>
              <a:buClr>
                <a:schemeClr val="dk1"/>
              </a:buClr>
              <a:buSzPts val="1800"/>
              <a:buChar char="•"/>
              <a:defRPr/>
            </a:lvl2pPr>
            <a:lvl3pPr marL="1371600" lvl="2" indent="-342900" algn="l">
              <a:lnSpc>
                <a:spcPct val="90000"/>
              </a:lnSpc>
              <a:spcBef>
                <a:spcPts val="425"/>
              </a:spcBef>
              <a:spcAft>
                <a:spcPts val="0"/>
              </a:spcAft>
              <a:buClr>
                <a:schemeClr val="dk1"/>
              </a:buClr>
              <a:buSzPts val="1800"/>
              <a:buChar char="•"/>
              <a:defRPr/>
            </a:lvl3pPr>
            <a:lvl4pPr marL="1828800" lvl="3" indent="-342900" algn="l">
              <a:lnSpc>
                <a:spcPct val="90000"/>
              </a:lnSpc>
              <a:spcBef>
                <a:spcPts val="425"/>
              </a:spcBef>
              <a:spcAft>
                <a:spcPts val="0"/>
              </a:spcAft>
              <a:buClr>
                <a:schemeClr val="dk1"/>
              </a:buClr>
              <a:buSzPts val="1800"/>
              <a:buChar char="•"/>
              <a:defRPr/>
            </a:lvl4pPr>
            <a:lvl5pPr marL="2286000" lvl="4" indent="-342900" algn="l">
              <a:lnSpc>
                <a:spcPct val="90000"/>
              </a:lnSpc>
              <a:spcBef>
                <a:spcPts val="425"/>
              </a:spcBef>
              <a:spcAft>
                <a:spcPts val="0"/>
              </a:spcAft>
              <a:buClr>
                <a:schemeClr val="dk1"/>
              </a:buClr>
              <a:buSzPts val="1800"/>
              <a:buChar char="•"/>
              <a:defRPr/>
            </a:lvl5pPr>
            <a:lvl6pPr marL="2743200" lvl="5" indent="-342900" algn="l">
              <a:lnSpc>
                <a:spcPct val="90000"/>
              </a:lnSpc>
              <a:spcBef>
                <a:spcPts val="422"/>
              </a:spcBef>
              <a:spcAft>
                <a:spcPts val="0"/>
              </a:spcAft>
              <a:buClr>
                <a:schemeClr val="dk1"/>
              </a:buClr>
              <a:buSzPts val="1800"/>
              <a:buChar char="•"/>
              <a:defRPr/>
            </a:lvl6pPr>
            <a:lvl7pPr marL="3200400" lvl="6" indent="-342900" algn="l">
              <a:lnSpc>
                <a:spcPct val="90000"/>
              </a:lnSpc>
              <a:spcBef>
                <a:spcPts val="422"/>
              </a:spcBef>
              <a:spcAft>
                <a:spcPts val="0"/>
              </a:spcAft>
              <a:buClr>
                <a:schemeClr val="dk1"/>
              </a:buClr>
              <a:buSzPts val="1800"/>
              <a:buChar char="•"/>
              <a:defRPr/>
            </a:lvl7pPr>
            <a:lvl8pPr marL="3657600" lvl="7" indent="-342900" algn="l">
              <a:lnSpc>
                <a:spcPct val="90000"/>
              </a:lnSpc>
              <a:spcBef>
                <a:spcPts val="422"/>
              </a:spcBef>
              <a:spcAft>
                <a:spcPts val="0"/>
              </a:spcAft>
              <a:buClr>
                <a:schemeClr val="dk1"/>
              </a:buClr>
              <a:buSzPts val="1800"/>
              <a:buChar char="•"/>
              <a:defRPr/>
            </a:lvl8pPr>
            <a:lvl9pPr marL="4114800" lvl="8" indent="-342900" algn="l">
              <a:lnSpc>
                <a:spcPct val="90000"/>
              </a:lnSpc>
              <a:spcBef>
                <a:spcPts val="422"/>
              </a:spcBef>
              <a:spcAft>
                <a:spcPts val="0"/>
              </a:spcAft>
              <a:buClr>
                <a:schemeClr val="dk1"/>
              </a:buClr>
              <a:buSzPts val="1800"/>
              <a:buChar char="•"/>
              <a:defRPr/>
            </a:lvl9pPr>
          </a:lstStyle>
          <a:p>
            <a:endParaRPr/>
          </a:p>
        </p:txBody>
      </p:sp>
      <p:sp>
        <p:nvSpPr>
          <p:cNvPr id="75" name="Google Shape;75;p50"/>
          <p:cNvSpPr txBox="1">
            <a:spLocks noGrp="1"/>
          </p:cNvSpPr>
          <p:nvPr>
            <p:ph type="dt" idx="10"/>
          </p:nvPr>
        </p:nvSpPr>
        <p:spPr>
          <a:xfrm>
            <a:off x="706438" y="6356350"/>
            <a:ext cx="23145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0"/>
          <p:cNvSpPr txBox="1">
            <a:spLocks noGrp="1"/>
          </p:cNvSpPr>
          <p:nvPr>
            <p:ph type="ftr" idx="11"/>
          </p:nvPr>
        </p:nvSpPr>
        <p:spPr>
          <a:xfrm>
            <a:off x="3408363" y="6356350"/>
            <a:ext cx="3471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0"/>
          <p:cNvSpPr txBox="1">
            <a:spLocks noGrp="1"/>
          </p:cNvSpPr>
          <p:nvPr>
            <p:ph type="sldNum" idx="12"/>
          </p:nvPr>
        </p:nvSpPr>
        <p:spPr>
          <a:xfrm>
            <a:off x="7265988" y="6356350"/>
            <a:ext cx="2314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000">
                <a:solidFill>
                  <a:srgbClr val="898989"/>
                </a:solidFill>
                <a:latin typeface="Arial"/>
                <a:ea typeface="Arial"/>
                <a:cs typeface="Arial"/>
                <a:sym typeface="Arial"/>
              </a:defRPr>
            </a:lvl1pPr>
            <a:lvl2pPr marL="0" lvl="1" indent="0" algn="r">
              <a:spcBef>
                <a:spcPts val="0"/>
              </a:spcBef>
              <a:spcAft>
                <a:spcPts val="0"/>
              </a:spcAft>
              <a:buNone/>
              <a:defRPr sz="1000">
                <a:solidFill>
                  <a:srgbClr val="898989"/>
                </a:solidFill>
                <a:latin typeface="Arial"/>
                <a:ea typeface="Arial"/>
                <a:cs typeface="Arial"/>
                <a:sym typeface="Arial"/>
              </a:defRPr>
            </a:lvl2pPr>
            <a:lvl3pPr marL="0" lvl="2" indent="0" algn="r">
              <a:spcBef>
                <a:spcPts val="0"/>
              </a:spcBef>
              <a:spcAft>
                <a:spcPts val="0"/>
              </a:spcAft>
              <a:buNone/>
              <a:defRPr sz="1000">
                <a:solidFill>
                  <a:srgbClr val="898989"/>
                </a:solidFill>
                <a:latin typeface="Arial"/>
                <a:ea typeface="Arial"/>
                <a:cs typeface="Arial"/>
                <a:sym typeface="Arial"/>
              </a:defRPr>
            </a:lvl3pPr>
            <a:lvl4pPr marL="0" lvl="3" indent="0" algn="r">
              <a:spcBef>
                <a:spcPts val="0"/>
              </a:spcBef>
              <a:spcAft>
                <a:spcPts val="0"/>
              </a:spcAft>
              <a:buNone/>
              <a:defRPr sz="1000">
                <a:solidFill>
                  <a:srgbClr val="898989"/>
                </a:solidFill>
                <a:latin typeface="Arial"/>
                <a:ea typeface="Arial"/>
                <a:cs typeface="Arial"/>
                <a:sym typeface="Arial"/>
              </a:defRPr>
            </a:lvl4pPr>
            <a:lvl5pPr marL="0" lvl="4" indent="0" algn="r">
              <a:spcBef>
                <a:spcPts val="0"/>
              </a:spcBef>
              <a:spcAft>
                <a:spcPts val="0"/>
              </a:spcAft>
              <a:buNone/>
              <a:defRPr sz="1000">
                <a:solidFill>
                  <a:srgbClr val="898989"/>
                </a:solidFill>
                <a:latin typeface="Arial"/>
                <a:ea typeface="Arial"/>
                <a:cs typeface="Arial"/>
                <a:sym typeface="Arial"/>
              </a:defRPr>
            </a:lvl5pPr>
            <a:lvl6pPr marL="0" lvl="5" indent="0" algn="r">
              <a:spcBef>
                <a:spcPts val="0"/>
              </a:spcBef>
              <a:spcAft>
                <a:spcPts val="0"/>
              </a:spcAft>
              <a:buNone/>
              <a:defRPr sz="1000">
                <a:solidFill>
                  <a:srgbClr val="898989"/>
                </a:solidFill>
                <a:latin typeface="Arial"/>
                <a:ea typeface="Arial"/>
                <a:cs typeface="Arial"/>
                <a:sym typeface="Arial"/>
              </a:defRPr>
            </a:lvl6pPr>
            <a:lvl7pPr marL="0" lvl="6" indent="0" algn="r">
              <a:spcBef>
                <a:spcPts val="0"/>
              </a:spcBef>
              <a:spcAft>
                <a:spcPts val="0"/>
              </a:spcAft>
              <a:buNone/>
              <a:defRPr sz="1000">
                <a:solidFill>
                  <a:srgbClr val="898989"/>
                </a:solidFill>
                <a:latin typeface="Arial"/>
                <a:ea typeface="Arial"/>
                <a:cs typeface="Arial"/>
                <a:sym typeface="Arial"/>
              </a:defRPr>
            </a:lvl7pPr>
            <a:lvl8pPr marL="0" lvl="7" indent="0" algn="r">
              <a:spcBef>
                <a:spcPts val="0"/>
              </a:spcBef>
              <a:spcAft>
                <a:spcPts val="0"/>
              </a:spcAft>
              <a:buNone/>
              <a:defRPr sz="1000">
                <a:solidFill>
                  <a:srgbClr val="898989"/>
                </a:solidFill>
                <a:latin typeface="Arial"/>
                <a:ea typeface="Arial"/>
                <a:cs typeface="Arial"/>
                <a:sym typeface="Arial"/>
              </a:defRPr>
            </a:lvl8pPr>
            <a:lvl9pPr marL="0" lvl="8" indent="0" algn="r">
              <a:spcBef>
                <a:spcPts val="0"/>
              </a:spcBef>
              <a:spcAft>
                <a:spcPts val="0"/>
              </a:spcAft>
              <a:buNone/>
              <a:defRPr sz="1000">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40"/>
          <p:cNvSpPr txBox="1">
            <a:spLocks noGrp="1"/>
          </p:cNvSpPr>
          <p:nvPr>
            <p:ph type="title"/>
          </p:nvPr>
        </p:nvSpPr>
        <p:spPr>
          <a:xfrm>
            <a:off x="706438" y="365125"/>
            <a:ext cx="8874125"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7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37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37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37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37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37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37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37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3700" b="0" i="0" u="none" strike="noStrike" cap="none">
                <a:solidFill>
                  <a:schemeClr val="dk1"/>
                </a:solidFill>
                <a:latin typeface="Calibri"/>
                <a:ea typeface="Calibri"/>
                <a:cs typeface="Calibri"/>
                <a:sym typeface="Calibri"/>
              </a:defRPr>
            </a:lvl9pPr>
          </a:lstStyle>
          <a:p>
            <a:endParaRPr/>
          </a:p>
        </p:txBody>
      </p:sp>
      <p:sp>
        <p:nvSpPr>
          <p:cNvPr id="11" name="Google Shape;11;p40"/>
          <p:cNvSpPr txBox="1">
            <a:spLocks noGrp="1"/>
          </p:cNvSpPr>
          <p:nvPr>
            <p:ph type="body" idx="1"/>
          </p:nvPr>
        </p:nvSpPr>
        <p:spPr>
          <a:xfrm>
            <a:off x="706438" y="1825625"/>
            <a:ext cx="8874125" cy="4351338"/>
          </a:xfrm>
          <a:prstGeom prst="rect">
            <a:avLst/>
          </a:prstGeom>
          <a:noFill/>
          <a:ln>
            <a:noFill/>
          </a:ln>
        </p:spPr>
        <p:txBody>
          <a:bodyPr spcFirstLastPara="1" wrap="square" lIns="91425" tIns="45700" rIns="91425" bIns="45700" anchor="t" anchorCtr="0">
            <a:noAutofit/>
          </a:bodyPr>
          <a:lstStyle>
            <a:lvl1pPr marL="457200" marR="0" lvl="0" indent="-374650" algn="l" rtl="0">
              <a:lnSpc>
                <a:spcPct val="90000"/>
              </a:lnSpc>
              <a:spcBef>
                <a:spcPts val="850"/>
              </a:spcBef>
              <a:spcAft>
                <a:spcPts val="0"/>
              </a:spcAft>
              <a:buClr>
                <a:schemeClr val="dk1"/>
              </a:buClr>
              <a:buSzPts val="2300"/>
              <a:buFont typeface="Arial"/>
              <a:buChar char="•"/>
              <a:defRPr sz="23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425"/>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90000"/>
              </a:lnSpc>
              <a:spcBef>
                <a:spcPts val="425"/>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42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42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5056" algn="l" rtl="0">
              <a:lnSpc>
                <a:spcPct val="90000"/>
              </a:lnSpc>
              <a:spcBef>
                <a:spcPts val="422"/>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lnSpc>
                <a:spcPct val="90000"/>
              </a:lnSpc>
              <a:spcBef>
                <a:spcPts val="422"/>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lnSpc>
                <a:spcPct val="90000"/>
              </a:lnSpc>
              <a:spcBef>
                <a:spcPts val="422"/>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lnSpc>
                <a:spcPct val="90000"/>
              </a:lnSpc>
              <a:spcBef>
                <a:spcPts val="422"/>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
        <p:nvSpPr>
          <p:cNvPr id="12" name="Google Shape;12;p40"/>
          <p:cNvSpPr txBox="1">
            <a:spLocks noGrp="1"/>
          </p:cNvSpPr>
          <p:nvPr>
            <p:ph type="dt" idx="10"/>
          </p:nvPr>
        </p:nvSpPr>
        <p:spPr>
          <a:xfrm>
            <a:off x="706438" y="6356350"/>
            <a:ext cx="231457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9898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40"/>
          <p:cNvSpPr txBox="1">
            <a:spLocks noGrp="1"/>
          </p:cNvSpPr>
          <p:nvPr>
            <p:ph type="ftr" idx="11"/>
          </p:nvPr>
        </p:nvSpPr>
        <p:spPr>
          <a:xfrm>
            <a:off x="3408363" y="6356350"/>
            <a:ext cx="34718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9898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0"/>
          <p:cNvSpPr txBox="1">
            <a:spLocks noGrp="1"/>
          </p:cNvSpPr>
          <p:nvPr>
            <p:ph type="sldNum" idx="12"/>
          </p:nvPr>
        </p:nvSpPr>
        <p:spPr>
          <a:xfrm>
            <a:off x="7265988" y="6356350"/>
            <a:ext cx="23145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000" b="0" i="0" u="none" strike="noStrike" cap="none">
                <a:solidFill>
                  <a:srgbClr val="898989"/>
                </a:solidFill>
                <a:latin typeface="Arial"/>
                <a:ea typeface="Arial"/>
                <a:cs typeface="Arial"/>
                <a:sym typeface="Arial"/>
              </a:defRPr>
            </a:lvl1pPr>
            <a:lvl2pPr marL="0" marR="0" lvl="1" indent="0" algn="r" rtl="0">
              <a:spcBef>
                <a:spcPts val="0"/>
              </a:spcBef>
              <a:spcAft>
                <a:spcPts val="0"/>
              </a:spcAft>
              <a:buNone/>
              <a:defRPr sz="1000" b="0" i="0" u="none" strike="noStrike" cap="none">
                <a:solidFill>
                  <a:srgbClr val="898989"/>
                </a:solidFill>
                <a:latin typeface="Arial"/>
                <a:ea typeface="Arial"/>
                <a:cs typeface="Arial"/>
                <a:sym typeface="Arial"/>
              </a:defRPr>
            </a:lvl2pPr>
            <a:lvl3pPr marL="0" marR="0" lvl="2" indent="0" algn="r" rtl="0">
              <a:spcBef>
                <a:spcPts val="0"/>
              </a:spcBef>
              <a:spcAft>
                <a:spcPts val="0"/>
              </a:spcAft>
              <a:buNone/>
              <a:defRPr sz="1000" b="0" i="0" u="none" strike="noStrike" cap="none">
                <a:solidFill>
                  <a:srgbClr val="898989"/>
                </a:solidFill>
                <a:latin typeface="Arial"/>
                <a:ea typeface="Arial"/>
                <a:cs typeface="Arial"/>
                <a:sym typeface="Arial"/>
              </a:defRPr>
            </a:lvl3pPr>
            <a:lvl4pPr marL="0" marR="0" lvl="3" indent="0" algn="r" rtl="0">
              <a:spcBef>
                <a:spcPts val="0"/>
              </a:spcBef>
              <a:spcAft>
                <a:spcPts val="0"/>
              </a:spcAft>
              <a:buNone/>
              <a:defRPr sz="1000" b="0" i="0" u="none" strike="noStrike" cap="none">
                <a:solidFill>
                  <a:srgbClr val="898989"/>
                </a:solidFill>
                <a:latin typeface="Arial"/>
                <a:ea typeface="Arial"/>
                <a:cs typeface="Arial"/>
                <a:sym typeface="Arial"/>
              </a:defRPr>
            </a:lvl4pPr>
            <a:lvl5pPr marL="0" marR="0" lvl="4" indent="0" algn="r" rtl="0">
              <a:spcBef>
                <a:spcPts val="0"/>
              </a:spcBef>
              <a:spcAft>
                <a:spcPts val="0"/>
              </a:spcAft>
              <a:buNone/>
              <a:defRPr sz="1000" b="0" i="0" u="none" strike="noStrike" cap="none">
                <a:solidFill>
                  <a:srgbClr val="898989"/>
                </a:solidFill>
                <a:latin typeface="Arial"/>
                <a:ea typeface="Arial"/>
                <a:cs typeface="Arial"/>
                <a:sym typeface="Arial"/>
              </a:defRPr>
            </a:lvl5pPr>
            <a:lvl6pPr marL="0" marR="0" lvl="5" indent="0" algn="r" rtl="0">
              <a:spcBef>
                <a:spcPts val="0"/>
              </a:spcBef>
              <a:spcAft>
                <a:spcPts val="0"/>
              </a:spcAft>
              <a:buNone/>
              <a:defRPr sz="1000" b="0" i="0" u="none" strike="noStrike" cap="none">
                <a:solidFill>
                  <a:srgbClr val="898989"/>
                </a:solidFill>
                <a:latin typeface="Arial"/>
                <a:ea typeface="Arial"/>
                <a:cs typeface="Arial"/>
                <a:sym typeface="Arial"/>
              </a:defRPr>
            </a:lvl6pPr>
            <a:lvl7pPr marL="0" marR="0" lvl="6" indent="0" algn="r" rtl="0">
              <a:spcBef>
                <a:spcPts val="0"/>
              </a:spcBef>
              <a:spcAft>
                <a:spcPts val="0"/>
              </a:spcAft>
              <a:buNone/>
              <a:defRPr sz="1000" b="0" i="0" u="none" strike="noStrike" cap="none">
                <a:solidFill>
                  <a:srgbClr val="898989"/>
                </a:solidFill>
                <a:latin typeface="Arial"/>
                <a:ea typeface="Arial"/>
                <a:cs typeface="Arial"/>
                <a:sym typeface="Arial"/>
              </a:defRPr>
            </a:lvl7pPr>
            <a:lvl8pPr marL="0" marR="0" lvl="7" indent="0" algn="r" rtl="0">
              <a:spcBef>
                <a:spcPts val="0"/>
              </a:spcBef>
              <a:spcAft>
                <a:spcPts val="0"/>
              </a:spcAft>
              <a:buNone/>
              <a:defRPr sz="1000" b="0" i="0" u="none" strike="noStrike" cap="none">
                <a:solidFill>
                  <a:srgbClr val="898989"/>
                </a:solidFill>
                <a:latin typeface="Arial"/>
                <a:ea typeface="Arial"/>
                <a:cs typeface="Arial"/>
                <a:sym typeface="Arial"/>
              </a:defRPr>
            </a:lvl8pPr>
            <a:lvl9pPr marL="0" marR="0" lvl="8" indent="0" algn="r" rtl="0">
              <a:spcBef>
                <a:spcPts val="0"/>
              </a:spcBef>
              <a:spcAft>
                <a:spcPts val="0"/>
              </a:spcAft>
              <a:buNone/>
              <a:defRPr sz="10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customXml" Target="../ink/ink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1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15.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16.xml"/></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8.xml"/></Relationships>
</file>

<file path=ppt/slides/_rels/slide2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20.xml"/></Relationships>
</file>

<file path=ppt/slides/_rels/slide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21.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22.xml"/></Relationships>
</file>

<file path=ppt/slides/_rels/slide2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customXml" Target="../ink/ink23.xml"/></Relationships>
</file>

<file path=ppt/slides/_rels/slide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24.xml"/></Relationships>
</file>

<file path=ppt/slides/_rels/slide2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2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ustomXml" Target="../ink/ink2.xml"/></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257151" y="1143992"/>
            <a:ext cx="7715250" cy="100647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6000" b="1" dirty="0" err="1">
                <a:solidFill>
                  <a:srgbClr val="FFD966"/>
                </a:solidFill>
              </a:rPr>
              <a:t>Đồ</a:t>
            </a:r>
            <a:r>
              <a:rPr lang="en-US" sz="6000" b="1" dirty="0">
                <a:solidFill>
                  <a:srgbClr val="FFD966"/>
                </a:solidFill>
              </a:rPr>
              <a:t> </a:t>
            </a:r>
            <a:r>
              <a:rPr lang="en-US" sz="6000" b="1" dirty="0" err="1">
                <a:solidFill>
                  <a:srgbClr val="FFD966"/>
                </a:solidFill>
              </a:rPr>
              <a:t>án</a:t>
            </a:r>
            <a:r>
              <a:rPr lang="en-US" sz="6000" b="1" dirty="0">
                <a:solidFill>
                  <a:srgbClr val="FFD966"/>
                </a:solidFill>
              </a:rPr>
              <a:t> </a:t>
            </a:r>
            <a:r>
              <a:rPr lang="en-US" sz="6000" b="1" dirty="0" err="1">
                <a:solidFill>
                  <a:srgbClr val="FFD966"/>
                </a:solidFill>
              </a:rPr>
              <a:t>tốt</a:t>
            </a:r>
            <a:r>
              <a:rPr lang="en-US" sz="6000" b="1" dirty="0">
                <a:solidFill>
                  <a:srgbClr val="FFD966"/>
                </a:solidFill>
              </a:rPr>
              <a:t> </a:t>
            </a:r>
            <a:r>
              <a:rPr lang="en-US" sz="6000" b="1" dirty="0" err="1">
                <a:solidFill>
                  <a:srgbClr val="FFD966"/>
                </a:solidFill>
              </a:rPr>
              <a:t>nghiệp</a:t>
            </a:r>
            <a:endParaRPr sz="6000" b="1" dirty="0">
              <a:solidFill>
                <a:srgbClr val="FFD966"/>
              </a:solidFill>
            </a:endParaRPr>
          </a:p>
        </p:txBody>
      </p:sp>
      <p:sp>
        <p:nvSpPr>
          <p:cNvPr id="89" name="Google Shape;89;p1"/>
          <p:cNvSpPr txBox="1"/>
          <p:nvPr/>
        </p:nvSpPr>
        <p:spPr>
          <a:xfrm>
            <a:off x="534988" y="179348"/>
            <a:ext cx="51435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3399"/>
              </a:buClr>
              <a:buSzPts val="1800"/>
              <a:buFont typeface="Arial"/>
              <a:buNone/>
            </a:pPr>
            <a:r>
              <a:rPr lang="en-US" sz="1800" b="1" i="0" u="none" strike="noStrike" cap="none">
                <a:solidFill>
                  <a:srgbClr val="003399"/>
                </a:solidFill>
                <a:latin typeface="Arial"/>
                <a:ea typeface="Arial"/>
                <a:cs typeface="Arial"/>
                <a:sym typeface="Arial"/>
              </a:rPr>
              <a:t>TRƯỜNG ĐẠI HỌC XÂY DỰNG HÀ NỘI</a:t>
            </a:r>
            <a:endParaRPr/>
          </a:p>
        </p:txBody>
      </p:sp>
      <p:sp>
        <p:nvSpPr>
          <p:cNvPr id="90" name="Google Shape;90;p1"/>
          <p:cNvSpPr txBox="1"/>
          <p:nvPr/>
        </p:nvSpPr>
        <p:spPr>
          <a:xfrm>
            <a:off x="967036" y="466189"/>
            <a:ext cx="51435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3399"/>
              </a:buClr>
              <a:buSzPts val="1800"/>
              <a:buFont typeface="Calibri"/>
              <a:buNone/>
            </a:pPr>
            <a:r>
              <a:rPr lang="en-US" sz="1800" b="1" i="0" u="none" strike="noStrike" cap="none">
                <a:solidFill>
                  <a:srgbClr val="003399"/>
                </a:solidFill>
                <a:latin typeface="Calibri"/>
                <a:ea typeface="Calibri"/>
                <a:cs typeface="Calibri"/>
                <a:sym typeface="Calibri"/>
              </a:rPr>
              <a:t>Hanoi University of Civil Engineering</a:t>
            </a:r>
            <a:endParaRPr/>
          </a:p>
        </p:txBody>
      </p:sp>
      <p:sp>
        <p:nvSpPr>
          <p:cNvPr id="91" name="Google Shape;91;p1"/>
          <p:cNvSpPr txBox="1"/>
          <p:nvPr/>
        </p:nvSpPr>
        <p:spPr>
          <a:xfrm>
            <a:off x="1257150" y="2439889"/>
            <a:ext cx="8206829" cy="100647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200" b="1" i="0" u="none" strike="noStrike" cap="none">
                <a:solidFill>
                  <a:schemeClr val="lt1"/>
                </a:solidFill>
                <a:latin typeface="Calibri"/>
                <a:ea typeface="Calibri"/>
                <a:cs typeface="Calibri"/>
                <a:sym typeface="Calibri"/>
              </a:rPr>
              <a:t>XÂY DỰNG MÔ HÌNH DỰ BÁO NGÔN NGỮ DỰA TRÊN MULTINOMIAL NAÏVE BAYES</a:t>
            </a:r>
            <a:endParaRPr sz="3200" b="1" i="0" u="none" strike="noStrike" cap="none">
              <a:solidFill>
                <a:schemeClr val="lt1"/>
              </a:solidFill>
              <a:latin typeface="Calibri"/>
              <a:ea typeface="Calibri"/>
              <a:cs typeface="Calibri"/>
              <a:sym typeface="Calibri"/>
            </a:endParaRPr>
          </a:p>
        </p:txBody>
      </p:sp>
      <p:sp>
        <p:nvSpPr>
          <p:cNvPr id="92" name="Google Shape;92;p1"/>
          <p:cNvSpPr txBox="1"/>
          <p:nvPr/>
        </p:nvSpPr>
        <p:spPr>
          <a:xfrm>
            <a:off x="2078088" y="3727650"/>
            <a:ext cx="72008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Arial"/>
              <a:buNone/>
            </a:pPr>
            <a:r>
              <a:rPr lang="en-US" sz="1800" b="0" i="0" u="none" strike="noStrike" cap="none">
                <a:solidFill>
                  <a:schemeClr val="lt1"/>
                </a:solidFill>
                <a:latin typeface="Calibri"/>
                <a:ea typeface="Calibri"/>
                <a:cs typeface="Calibri"/>
                <a:sym typeface="Calibri"/>
              </a:rPr>
              <a:t>Sinh viên thực hiện: 	Bùi Minh Thành</a:t>
            </a:r>
            <a:endParaRPr sz="1800" b="0" i="0" u="none" strike="noStrike" cap="none">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1800"/>
              <a:buFont typeface="Arial"/>
              <a:buNone/>
            </a:pPr>
            <a:r>
              <a:rPr lang="en-US" sz="1800" b="0" i="0" u="none" strike="noStrike" cap="none">
                <a:solidFill>
                  <a:schemeClr val="lt1"/>
                </a:solidFill>
                <a:latin typeface="Calibri"/>
                <a:ea typeface="Calibri"/>
                <a:cs typeface="Calibri"/>
                <a:sym typeface="Calibri"/>
              </a:rPr>
              <a:t>Giảng viên hướng dẫn: 	TS. Phạm Hồng Phong</a:t>
            </a:r>
            <a:endParaRPr sz="1800" b="0" i="0" u="none" strike="noStrike" cap="none">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1800"/>
              <a:buFont typeface="Arial"/>
              <a:buNone/>
            </a:pPr>
            <a:r>
              <a:rPr lang="en-US" sz="1800" b="0" i="0" u="none" strike="noStrike" cap="none">
                <a:solidFill>
                  <a:schemeClr val="lt1"/>
                </a:solidFill>
                <a:latin typeface="Calibri"/>
                <a:ea typeface="Calibri"/>
                <a:cs typeface="Calibri"/>
                <a:sym typeface="Calibri"/>
              </a:rPr>
              <a:t>MSSV: 			1546365</a:t>
            </a:r>
            <a:endParaRPr sz="1800" b="0" i="0" u="none" strike="noStrike" cap="none">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1800"/>
              <a:buFont typeface="Arial"/>
              <a:buNone/>
            </a:pPr>
            <a:r>
              <a:rPr lang="en-US" sz="1800" b="0" i="0" u="none" strike="noStrike" cap="none">
                <a:solidFill>
                  <a:schemeClr val="lt1"/>
                </a:solidFill>
                <a:latin typeface="Calibri"/>
                <a:ea typeface="Calibri"/>
                <a:cs typeface="Calibri"/>
                <a:sym typeface="Calibri"/>
              </a:rPr>
              <a:t>Lớp: 			65CS3</a:t>
            </a:r>
            <a:endParaRPr/>
          </a:p>
        </p:txBody>
      </p:sp>
      <p:sp>
        <p:nvSpPr>
          <p:cNvPr id="93" name="Google Shape;93;p1"/>
          <p:cNvSpPr txBox="1"/>
          <p:nvPr/>
        </p:nvSpPr>
        <p:spPr>
          <a:xfrm>
            <a:off x="0" y="5714008"/>
            <a:ext cx="10287000" cy="4000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2000"/>
              <a:buFont typeface="Arial"/>
              <a:buNone/>
            </a:pPr>
            <a:r>
              <a:rPr lang="en-US" sz="2000" b="1" i="1" u="none" strike="noStrike" cap="none">
                <a:solidFill>
                  <a:schemeClr val="lt1"/>
                </a:solidFill>
                <a:latin typeface="Open Sans"/>
                <a:ea typeface="Open Sans"/>
                <a:cs typeface="Open Sans"/>
                <a:sym typeface="Open Sans"/>
              </a:rPr>
              <a:t>Hà Nội, ngày  tháng  năm 2024</a:t>
            </a:r>
            <a:endParaRPr/>
          </a:p>
        </p:txBody>
      </p:sp>
      <p:sp>
        <p:nvSpPr>
          <p:cNvPr id="4" name="Slide Number Placeholder 3">
            <a:extLst>
              <a:ext uri="{FF2B5EF4-FFF2-40B4-BE49-F238E27FC236}">
                <a16:creationId xmlns:a16="http://schemas.microsoft.com/office/drawing/2014/main" id="{9F4513F0-381B-B76D-34C3-C5DE86B2EC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0"/>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185" name="Google Shape;185;p10"/>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186" name="Google Shape;186;p10"/>
          <p:cNvSpPr txBox="1"/>
          <p:nvPr/>
        </p:nvSpPr>
        <p:spPr>
          <a:xfrm>
            <a:off x="0" y="1196752"/>
            <a:ext cx="19159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2.1 Định lý Bayes:</a:t>
            </a:r>
            <a:endParaRPr sz="1800">
              <a:solidFill>
                <a:schemeClr val="dk1"/>
              </a:solidFill>
              <a:latin typeface="Times New Roman"/>
              <a:ea typeface="Times New Roman"/>
              <a:cs typeface="Times New Roman"/>
              <a:sym typeface="Times New Roman"/>
            </a:endParaRPr>
          </a:p>
        </p:txBody>
      </p:sp>
      <p:sp>
        <p:nvSpPr>
          <p:cNvPr id="187" name="Google Shape;187;p10"/>
          <p:cNvSpPr txBox="1"/>
          <p:nvPr/>
        </p:nvSpPr>
        <p:spPr>
          <a:xfrm>
            <a:off x="-1" y="1710099"/>
            <a:ext cx="102870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2.1.1 Lịch sử, nguồn gốc ra đời của định lý Bayes:</a:t>
            </a:r>
            <a:endParaRPr/>
          </a:p>
        </p:txBody>
      </p:sp>
      <p:sp>
        <p:nvSpPr>
          <p:cNvPr id="188" name="Google Shape;188;p10"/>
          <p:cNvSpPr txBox="1"/>
          <p:nvPr/>
        </p:nvSpPr>
        <p:spPr>
          <a:xfrm>
            <a:off x="-2" y="2223446"/>
            <a:ext cx="5287518"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Định lý Bayes được đặt tên theo nhà toán học Thomas Bayes (1701 – 1761), một nhà toán học người Scotland và nhà thần học. Vào năm 1763, Richard Price đã giới thiệu bài luận của Bayes tại Hội Hoàng gia Luân Đôn, giải quyết một vấn đề khó trong lý thuyết xác suất. Bayes nổi tiếng với công thức giúp đưa ra ước tính xác suất của một sự kiện dựa trên các quan sát trước đó, đặt nền tảng cho việc định lượng niềm tin trong khoa học.</a:t>
            </a:r>
            <a:endParaRPr sz="1800">
              <a:solidFill>
                <a:schemeClr val="dk1"/>
              </a:solidFill>
              <a:latin typeface="Times New Roman"/>
              <a:ea typeface="Times New Roman"/>
              <a:cs typeface="Times New Roman"/>
              <a:sym typeface="Times New Roman"/>
            </a:endParaRPr>
          </a:p>
        </p:txBody>
      </p:sp>
      <p:pic>
        <p:nvPicPr>
          <p:cNvPr id="189" name="Google Shape;189;p10" descr="The theory that never died - Revista Mètode"/>
          <p:cNvPicPr preferRelativeResize="0"/>
          <p:nvPr/>
        </p:nvPicPr>
        <p:blipFill rotWithShape="1">
          <a:blip r:embed="rId3">
            <a:alphaModFix/>
          </a:blip>
          <a:srcRect/>
          <a:stretch/>
        </p:blipFill>
        <p:spPr>
          <a:xfrm>
            <a:off x="5575548" y="2234123"/>
            <a:ext cx="4388673" cy="2925783"/>
          </a:xfrm>
          <a:prstGeom prst="rect">
            <a:avLst/>
          </a:prstGeom>
          <a:noFill/>
          <a:ln>
            <a:noFill/>
          </a:ln>
        </p:spPr>
      </p:pic>
      <p:sp>
        <p:nvSpPr>
          <p:cNvPr id="190" name="Google Shape;190;p10"/>
          <p:cNvSpPr txBox="1"/>
          <p:nvPr/>
        </p:nvSpPr>
        <p:spPr>
          <a:xfrm>
            <a:off x="5575548" y="5314598"/>
            <a:ext cx="438867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Nhà toán học Thomas Bayes</a:t>
            </a:r>
            <a:endParaRPr sz="1800">
              <a:solidFill>
                <a:schemeClr val="dk1"/>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EB616D2-3801-FC07-EF84-1ED873865777}"/>
                  </a:ext>
                </a:extLst>
              </p14:cNvPr>
              <p14:cNvContentPartPr/>
              <p14:nvPr/>
            </p14:nvContentPartPr>
            <p14:xfrm>
              <a:off x="9394307" y="6423365"/>
              <a:ext cx="342720" cy="230400"/>
            </p14:xfrm>
          </p:contentPart>
        </mc:Choice>
        <mc:Fallback xmlns="">
          <p:pic>
            <p:nvPicPr>
              <p:cNvPr id="2" name="Ink 1">
                <a:extLst>
                  <a:ext uri="{FF2B5EF4-FFF2-40B4-BE49-F238E27FC236}">
                    <a16:creationId xmlns:a16="http://schemas.microsoft.com/office/drawing/2014/main" id="{5EB616D2-3801-FC07-EF84-1ED873865777}"/>
                  </a:ext>
                </a:extLst>
              </p:cNvPr>
              <p:cNvPicPr/>
              <p:nvPr/>
            </p:nvPicPr>
            <p:blipFill>
              <a:blip r:embed="rId5"/>
              <a:stretch>
                <a:fillRect/>
              </a:stretch>
            </p:blipFill>
            <p:spPr>
              <a:xfrm>
                <a:off x="9331307" y="6360365"/>
                <a:ext cx="468360" cy="356040"/>
              </a:xfrm>
              <a:prstGeom prst="rect">
                <a:avLst/>
              </a:prstGeom>
            </p:spPr>
          </p:pic>
        </mc:Fallback>
      </mc:AlternateContent>
      <p:sp>
        <p:nvSpPr>
          <p:cNvPr id="3" name="Google Shape;128;p4">
            <a:extLst>
              <a:ext uri="{FF2B5EF4-FFF2-40B4-BE49-F238E27FC236}">
                <a16:creationId xmlns:a16="http://schemas.microsoft.com/office/drawing/2014/main" id="{010C6824-EF2A-F652-56CC-0C7DB65CD1C3}"/>
              </a:ext>
            </a:extLst>
          </p:cNvPr>
          <p:cNvSpPr txBox="1">
            <a:spLocks/>
          </p:cNvSpPr>
          <p:nvPr/>
        </p:nvSpPr>
        <p:spPr>
          <a:xfrm>
            <a:off x="9336883" y="6284051"/>
            <a:ext cx="34272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1"/>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197" name="Google Shape;197;p11"/>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198" name="Google Shape;198;p11"/>
          <p:cNvSpPr txBox="1"/>
          <p:nvPr/>
        </p:nvSpPr>
        <p:spPr>
          <a:xfrm>
            <a:off x="-7512" y="1198118"/>
            <a:ext cx="1028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2.1.1 Phát biểu định lý Bayes và công thức của định lý Bayes:</a:t>
            </a:r>
            <a:endParaRPr sz="1800">
              <a:solidFill>
                <a:schemeClr val="dk1"/>
              </a:solidFill>
              <a:latin typeface="Times New Roman"/>
              <a:ea typeface="Times New Roman"/>
              <a:cs typeface="Times New Roman"/>
              <a:sym typeface="Times New Roman"/>
            </a:endParaRPr>
          </a:p>
        </p:txBody>
      </p:sp>
      <p:sp>
        <p:nvSpPr>
          <p:cNvPr id="199" name="Google Shape;199;p11"/>
          <p:cNvSpPr txBox="1"/>
          <p:nvPr/>
        </p:nvSpPr>
        <p:spPr>
          <a:xfrm>
            <a:off x="6830" y="1712831"/>
            <a:ext cx="10286999" cy="31393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Định lý Bayes là một công cụ quan trọng trong lý thuyết xác suất và thống kê. Nó cho phép tính xác suất có điều kiện của một sự kiện A khi biết sự kiện B đã xảy ra:</a:t>
            </a:r>
            <a:endParaRPr sz="180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Xác suất có điều kiện: P(A|B) là xác suất của sự kiện A xảy ra khi biết rằng sự kiện B đã xảy ra.</a:t>
            </a: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Công thức của định lý Bayes:</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Nếu A và B là hai sự kiện trong không gian xác suất với P(B) ≠ 0, thì công thức của Định lý Bayes là:</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Giải thích công thức:</a:t>
            </a:r>
            <a:endParaRPr sz="1800" b="0" i="0" u="none" strike="noStrike" cap="none">
              <a:solidFill>
                <a:schemeClr val="dk1"/>
              </a:solidFill>
              <a:latin typeface="Times New Roman"/>
              <a:ea typeface="Times New Roman"/>
              <a:cs typeface="Times New Roman"/>
              <a:sym typeface="Times New Roman"/>
            </a:endParaRPr>
          </a:p>
          <a:p>
            <a:pPr marL="1198563" marR="0" lvl="2"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P(A): Xác suất tiên nghiệm của sự kiện A trước khi có thông tin về B.</a:t>
            </a:r>
            <a:endParaRPr sz="1800" b="0" i="0" u="none" strike="noStrike" cap="none">
              <a:solidFill>
                <a:schemeClr val="dk1"/>
              </a:solidFill>
              <a:latin typeface="Times New Roman"/>
              <a:ea typeface="Times New Roman"/>
              <a:cs typeface="Times New Roman"/>
              <a:sym typeface="Times New Roman"/>
            </a:endParaRPr>
          </a:p>
          <a:p>
            <a:pPr marL="1198563" marR="0" lvl="2"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P(B): Xác suất của sự kiện B xảy ra, không phụ thuộc vào sự kiện A.</a:t>
            </a:r>
            <a:endParaRPr sz="1800" b="0" i="0" u="none" strike="noStrike" cap="none">
              <a:solidFill>
                <a:schemeClr val="dk1"/>
              </a:solidFill>
              <a:latin typeface="Times New Roman"/>
              <a:ea typeface="Times New Roman"/>
              <a:cs typeface="Times New Roman"/>
              <a:sym typeface="Times New Roman"/>
            </a:endParaRPr>
          </a:p>
          <a:p>
            <a:pPr marL="1198563" marR="0" lvl="2"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P(B|A): Xác suất của sự kiện B khi biết rằng sự kiện A đã xảy ra.</a:t>
            </a:r>
            <a:endParaRPr sz="1800" b="0" i="0" u="none" strike="noStrike" cap="none">
              <a:solidFill>
                <a:schemeClr val="dk1"/>
              </a:solidFill>
              <a:latin typeface="Times New Roman"/>
              <a:ea typeface="Times New Roman"/>
              <a:cs typeface="Times New Roman"/>
              <a:sym typeface="Times New Roman"/>
            </a:endParaRPr>
          </a:p>
          <a:p>
            <a:pPr marL="1198563" marR="0" lvl="2"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P(A|B): Xác suất của sự kiện A khi biết rằng sự kiện B đã xảy ra (xác suất hậu nghiệm).</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200" name="Google Shape;200;p11" descr="Machine Learning From Scratch: Thuật toán phân loại Naive Bayes - Viblo"/>
          <p:cNvPicPr preferRelativeResize="0"/>
          <p:nvPr/>
        </p:nvPicPr>
        <p:blipFill rotWithShape="1">
          <a:blip r:embed="rId3">
            <a:alphaModFix/>
          </a:blip>
          <a:srcRect/>
          <a:stretch/>
        </p:blipFill>
        <p:spPr>
          <a:xfrm>
            <a:off x="2831732" y="4852152"/>
            <a:ext cx="4608512" cy="1262607"/>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204A6BB-621A-5187-0740-5BEFE75DEC25}"/>
                  </a:ext>
                </a:extLst>
              </p14:cNvPr>
              <p14:cNvContentPartPr/>
              <p14:nvPr/>
            </p14:nvContentPartPr>
            <p14:xfrm>
              <a:off x="9377387" y="6370805"/>
              <a:ext cx="230400" cy="244080"/>
            </p14:xfrm>
          </p:contentPart>
        </mc:Choice>
        <mc:Fallback xmlns="">
          <p:pic>
            <p:nvPicPr>
              <p:cNvPr id="2" name="Ink 1">
                <a:extLst>
                  <a:ext uri="{FF2B5EF4-FFF2-40B4-BE49-F238E27FC236}">
                    <a16:creationId xmlns:a16="http://schemas.microsoft.com/office/drawing/2014/main" id="{2204A6BB-621A-5187-0740-5BEFE75DEC25}"/>
                  </a:ext>
                </a:extLst>
              </p:cNvPr>
              <p:cNvPicPr/>
              <p:nvPr/>
            </p:nvPicPr>
            <p:blipFill>
              <a:blip r:embed="rId5"/>
              <a:stretch>
                <a:fillRect/>
              </a:stretch>
            </p:blipFill>
            <p:spPr>
              <a:xfrm>
                <a:off x="9314387" y="6307805"/>
                <a:ext cx="356040" cy="369720"/>
              </a:xfrm>
              <a:prstGeom prst="rect">
                <a:avLst/>
              </a:prstGeom>
            </p:spPr>
          </p:pic>
        </mc:Fallback>
      </mc:AlternateContent>
      <p:sp>
        <p:nvSpPr>
          <p:cNvPr id="3" name="Google Shape;128;p4">
            <a:extLst>
              <a:ext uri="{FF2B5EF4-FFF2-40B4-BE49-F238E27FC236}">
                <a16:creationId xmlns:a16="http://schemas.microsoft.com/office/drawing/2014/main" id="{802BABC5-70AF-DDD8-67F6-694D389DAFE0}"/>
              </a:ext>
            </a:extLst>
          </p:cNvPr>
          <p:cNvSpPr txBox="1">
            <a:spLocks/>
          </p:cNvSpPr>
          <p:nvPr/>
        </p:nvSpPr>
        <p:spPr>
          <a:xfrm>
            <a:off x="9336883" y="6284051"/>
            <a:ext cx="351866"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2"/>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207" name="Google Shape;207;p12"/>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208" name="Google Shape;208;p12"/>
          <p:cNvSpPr txBox="1"/>
          <p:nvPr/>
        </p:nvSpPr>
        <p:spPr>
          <a:xfrm>
            <a:off x="0" y="1168217"/>
            <a:ext cx="1028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2.1.2 Chứng minh tính đúng công thức của định lý Bayes:</a:t>
            </a:r>
            <a:endParaRPr sz="1800">
              <a:solidFill>
                <a:schemeClr val="dk1"/>
              </a:solidFill>
              <a:latin typeface="Times New Roman"/>
              <a:ea typeface="Times New Roman"/>
              <a:cs typeface="Times New Roman"/>
              <a:sym typeface="Times New Roman"/>
            </a:endParaRPr>
          </a:p>
        </p:txBody>
      </p:sp>
      <p:sp>
        <p:nvSpPr>
          <p:cNvPr id="209" name="Google Shape;209;p12"/>
          <p:cNvSpPr/>
          <p:nvPr/>
        </p:nvSpPr>
        <p:spPr>
          <a:xfrm>
            <a:off x="2332" y="1653029"/>
            <a:ext cx="10287000" cy="3508909"/>
          </a:xfrm>
          <a:prstGeom prst="rect">
            <a:avLst/>
          </a:prstGeom>
          <a:blipFill rotWithShape="1">
            <a:blip r:embed="rId3">
              <a:alphaModFix/>
            </a:blip>
            <a:stretch>
              <a:fillRect l="-354" t="-86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1BE978E-968F-745D-ACC1-76A86CBF49DC}"/>
                  </a:ext>
                </a:extLst>
              </p14:cNvPr>
              <p14:cNvContentPartPr/>
              <p14:nvPr/>
            </p14:nvContentPartPr>
            <p14:xfrm>
              <a:off x="9252107" y="6468365"/>
              <a:ext cx="300600" cy="135000"/>
            </p14:xfrm>
          </p:contentPart>
        </mc:Choice>
        <mc:Fallback xmlns="">
          <p:pic>
            <p:nvPicPr>
              <p:cNvPr id="2" name="Ink 1">
                <a:extLst>
                  <a:ext uri="{FF2B5EF4-FFF2-40B4-BE49-F238E27FC236}">
                    <a16:creationId xmlns:a16="http://schemas.microsoft.com/office/drawing/2014/main" id="{A1BE978E-968F-745D-ACC1-76A86CBF49DC}"/>
                  </a:ext>
                </a:extLst>
              </p:cNvPr>
              <p:cNvPicPr/>
              <p:nvPr/>
            </p:nvPicPr>
            <p:blipFill>
              <a:blip r:embed="rId5"/>
              <a:stretch>
                <a:fillRect/>
              </a:stretch>
            </p:blipFill>
            <p:spPr>
              <a:xfrm>
                <a:off x="9189467" y="6405365"/>
                <a:ext cx="426240" cy="260640"/>
              </a:xfrm>
              <a:prstGeom prst="rect">
                <a:avLst/>
              </a:prstGeom>
            </p:spPr>
          </p:pic>
        </mc:Fallback>
      </mc:AlternateContent>
      <p:sp>
        <p:nvSpPr>
          <p:cNvPr id="3" name="Google Shape;128;p4">
            <a:extLst>
              <a:ext uri="{FF2B5EF4-FFF2-40B4-BE49-F238E27FC236}">
                <a16:creationId xmlns:a16="http://schemas.microsoft.com/office/drawing/2014/main" id="{1CC9279C-28BF-945A-D728-B10EE26CEED0}"/>
              </a:ext>
            </a:extLst>
          </p:cNvPr>
          <p:cNvSpPr txBox="1">
            <a:spLocks/>
          </p:cNvSpPr>
          <p:nvPr/>
        </p:nvSpPr>
        <p:spPr>
          <a:xfrm>
            <a:off x="9336882" y="6284051"/>
            <a:ext cx="332411"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3"/>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216" name="Google Shape;216;p13"/>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217" name="Google Shape;217;p13"/>
          <p:cNvSpPr txBox="1"/>
          <p:nvPr/>
        </p:nvSpPr>
        <p:spPr>
          <a:xfrm>
            <a:off x="-10062" y="1196752"/>
            <a:ext cx="1028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2.1.2 Ví dụ minh hoạ áp dụng công thức của định lý Bayes:</a:t>
            </a:r>
            <a:endParaRPr sz="1800">
              <a:solidFill>
                <a:schemeClr val="dk1"/>
              </a:solidFill>
              <a:latin typeface="Times New Roman"/>
              <a:ea typeface="Times New Roman"/>
              <a:cs typeface="Times New Roman"/>
              <a:sym typeface="Times New Roman"/>
            </a:endParaRPr>
          </a:p>
        </p:txBody>
      </p:sp>
      <p:sp>
        <p:nvSpPr>
          <p:cNvPr id="218" name="Google Shape;218;p13"/>
          <p:cNvSpPr/>
          <p:nvPr/>
        </p:nvSpPr>
        <p:spPr>
          <a:xfrm>
            <a:off x="-4797" y="1710099"/>
            <a:ext cx="10291797"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Yêu Cầu: Xác định ngôn ngữ (Tiếng Anh, Tiếng Pháp, hoặc Tiếng Tây Ban Nha) của một tài liệu dựa trên các từ xuất hiện trong tài liệu đó, giả sử ta có một tài liệu với các từ sau: "the", "chat", "gato“.</a:t>
            </a:r>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Ta cũng có thông tin về tỉ lệ xuất hiện của các từ này trong ba ngôn ngữ:</a:t>
            </a:r>
            <a:endParaRPr/>
          </a:p>
        </p:txBody>
      </p:sp>
      <p:graphicFrame>
        <p:nvGraphicFramePr>
          <p:cNvPr id="219" name="Google Shape;219;p13"/>
          <p:cNvGraphicFramePr/>
          <p:nvPr/>
        </p:nvGraphicFramePr>
        <p:xfrm>
          <a:off x="1687116" y="2892381"/>
          <a:ext cx="6264675" cy="1387642"/>
        </p:xfrm>
        <a:graphic>
          <a:graphicData uri="http://schemas.openxmlformats.org/drawingml/2006/table">
            <a:tbl>
              <a:tblPr firstRow="1" bandRow="1">
                <a:noFill/>
                <a:tableStyleId>{2646725C-0A3B-43CC-9A49-C561A7EAADE2}</a:tableStyleId>
              </a:tblPr>
              <a:tblGrid>
                <a:gridCol w="2520275">
                  <a:extLst>
                    <a:ext uri="{9D8B030D-6E8A-4147-A177-3AD203B41FA5}">
                      <a16:colId xmlns:a16="http://schemas.microsoft.com/office/drawing/2014/main" val="20000"/>
                    </a:ext>
                  </a:extLst>
                </a:gridCol>
                <a:gridCol w="1224125">
                  <a:extLst>
                    <a:ext uri="{9D8B030D-6E8A-4147-A177-3AD203B41FA5}">
                      <a16:colId xmlns:a16="http://schemas.microsoft.com/office/drawing/2014/main" val="20001"/>
                    </a:ext>
                  </a:extLst>
                </a:gridCol>
                <a:gridCol w="1296150">
                  <a:extLst>
                    <a:ext uri="{9D8B030D-6E8A-4147-A177-3AD203B41FA5}">
                      <a16:colId xmlns:a16="http://schemas.microsoft.com/office/drawing/2014/main" val="20002"/>
                    </a:ext>
                  </a:extLst>
                </a:gridCol>
                <a:gridCol w="1224125">
                  <a:extLst>
                    <a:ext uri="{9D8B030D-6E8A-4147-A177-3AD203B41FA5}">
                      <a16:colId xmlns:a16="http://schemas.microsoft.com/office/drawing/2014/main" val="20003"/>
                    </a:ext>
                  </a:extLst>
                </a:gridCol>
              </a:tblGrid>
              <a:tr h="298825">
                <a:tc>
                  <a:txBody>
                    <a:bodyPr/>
                    <a:lstStyle/>
                    <a:p>
                      <a:pPr marL="0" marR="0" lvl="0" indent="0" algn="ctr" rtl="0">
                        <a:spcBef>
                          <a:spcPts val="0"/>
                        </a:spcBef>
                        <a:spcAft>
                          <a:spcPts val="0"/>
                        </a:spcAft>
                        <a:buNone/>
                      </a:pP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the</a:t>
                      </a: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chat </a:t>
                      </a: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gato</a:t>
                      </a:r>
                      <a:endParaRPr sz="1519" u="none" strike="noStrike" cap="none"/>
                    </a:p>
                  </a:txBody>
                  <a:tcPr marL="91450" marR="91450" marT="45725" marB="45725"/>
                </a:tc>
                <a:extLst>
                  <a:ext uri="{0D108BD9-81ED-4DB2-BD59-A6C34878D82A}">
                    <a16:rowId xmlns:a16="http://schemas.microsoft.com/office/drawing/2014/main" val="10000"/>
                  </a:ext>
                </a:extLst>
              </a:tr>
              <a:tr h="298825">
                <a:tc>
                  <a:txBody>
                    <a:bodyPr/>
                    <a:lstStyle/>
                    <a:p>
                      <a:pPr marL="0" marR="0" lvl="0" indent="0" algn="ctr" rtl="0">
                        <a:spcBef>
                          <a:spcPts val="0"/>
                        </a:spcBef>
                        <a:spcAft>
                          <a:spcPts val="0"/>
                        </a:spcAft>
                        <a:buNone/>
                      </a:pPr>
                      <a:r>
                        <a:rPr lang="en-US" sz="1519" u="none" strike="noStrike" cap="none"/>
                        <a:t>Tiếng Anh (English)</a:t>
                      </a: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0.07</a:t>
                      </a: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0.01</a:t>
                      </a: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0.001</a:t>
                      </a:r>
                      <a:endParaRPr sz="1519"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519" u="none" strike="noStrike" cap="none"/>
                        <a:t>Tiếng Pháp (French)</a:t>
                      </a: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0.01</a:t>
                      </a: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0.05</a:t>
                      </a: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0.002</a:t>
                      </a:r>
                      <a:endParaRPr sz="1519"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519" u="none" strike="noStrike" cap="none"/>
                        <a:t>Tiếng Tây Ban Nha(Spanish)</a:t>
                      </a: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0.01</a:t>
                      </a: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0.001</a:t>
                      </a:r>
                      <a:endParaRPr sz="1519" u="none" strike="noStrike" cap="none"/>
                    </a:p>
                  </a:txBody>
                  <a:tcPr marL="91450" marR="91450" marT="45725" marB="45725"/>
                </a:tc>
                <a:tc>
                  <a:txBody>
                    <a:bodyPr/>
                    <a:lstStyle/>
                    <a:p>
                      <a:pPr marL="0" marR="0" lvl="0" indent="0" algn="ctr" rtl="0">
                        <a:spcBef>
                          <a:spcPts val="0"/>
                        </a:spcBef>
                        <a:spcAft>
                          <a:spcPts val="0"/>
                        </a:spcAft>
                        <a:buNone/>
                      </a:pPr>
                      <a:r>
                        <a:rPr lang="en-US" sz="1519" u="none" strike="noStrike" cap="none"/>
                        <a:t>0.04</a:t>
                      </a:r>
                      <a:endParaRPr sz="1519"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220" name="Google Shape;220;p13"/>
          <p:cNvSpPr txBox="1"/>
          <p:nvPr/>
        </p:nvSpPr>
        <p:spPr>
          <a:xfrm>
            <a:off x="15508" y="4653136"/>
            <a:ext cx="10291797" cy="785536"/>
          </a:xfrm>
          <a:prstGeom prst="rect">
            <a:avLst/>
          </a:prstGeom>
          <a:blipFill rotWithShape="1">
            <a:blip r:embed="rId3">
              <a:alphaModFix/>
            </a:blip>
            <a:stretch>
              <a:fillRect l="-414" t="-3875" b="-7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42E662F-2610-FFC5-6FB7-29CFD9D0E3F1}"/>
                  </a:ext>
                </a:extLst>
              </p14:cNvPr>
              <p14:cNvContentPartPr/>
              <p14:nvPr/>
            </p14:nvContentPartPr>
            <p14:xfrm>
              <a:off x="9264707" y="6386285"/>
              <a:ext cx="443520" cy="170280"/>
            </p14:xfrm>
          </p:contentPart>
        </mc:Choice>
        <mc:Fallback xmlns="">
          <p:pic>
            <p:nvPicPr>
              <p:cNvPr id="2" name="Ink 1">
                <a:extLst>
                  <a:ext uri="{FF2B5EF4-FFF2-40B4-BE49-F238E27FC236}">
                    <a16:creationId xmlns:a16="http://schemas.microsoft.com/office/drawing/2014/main" id="{F42E662F-2610-FFC5-6FB7-29CFD9D0E3F1}"/>
                  </a:ext>
                </a:extLst>
              </p:cNvPr>
              <p:cNvPicPr/>
              <p:nvPr/>
            </p:nvPicPr>
            <p:blipFill>
              <a:blip r:embed="rId5"/>
              <a:stretch>
                <a:fillRect/>
              </a:stretch>
            </p:blipFill>
            <p:spPr>
              <a:xfrm>
                <a:off x="9201707" y="6323285"/>
                <a:ext cx="569160" cy="295920"/>
              </a:xfrm>
              <a:prstGeom prst="rect">
                <a:avLst/>
              </a:prstGeom>
            </p:spPr>
          </p:pic>
        </mc:Fallback>
      </mc:AlternateContent>
      <p:sp>
        <p:nvSpPr>
          <p:cNvPr id="3" name="Google Shape;128;p4">
            <a:extLst>
              <a:ext uri="{FF2B5EF4-FFF2-40B4-BE49-F238E27FC236}">
                <a16:creationId xmlns:a16="http://schemas.microsoft.com/office/drawing/2014/main" id="{0ECA1567-F031-42FB-BC0A-8112C3884BB2}"/>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4"/>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227" name="Google Shape;227;p14"/>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228" name="Google Shape;228;p14"/>
          <p:cNvSpPr txBox="1"/>
          <p:nvPr/>
        </p:nvSpPr>
        <p:spPr>
          <a:xfrm>
            <a:off x="0" y="1196752"/>
            <a:ext cx="4893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 Tính toán xác xuất xuất hiện của từng ngôn ngữ:</a:t>
            </a:r>
            <a:endParaRPr/>
          </a:p>
        </p:txBody>
      </p:sp>
      <p:sp>
        <p:nvSpPr>
          <p:cNvPr id="229" name="Google Shape;229;p14"/>
          <p:cNvSpPr/>
          <p:nvPr/>
        </p:nvSpPr>
        <p:spPr>
          <a:xfrm>
            <a:off x="0" y="1710099"/>
            <a:ext cx="1028700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Giả sử các từ xuất hiện độc lập, ta có: </a:t>
            </a:r>
            <a:endParaRPr sz="180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P(Words | English) = P(the | English) * P(chat | English) * P(gato | English) P(Words | English) = 0.07 * 0.01 * 0.001 = 0.0000007</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P(Words | French) = P(the | French) * P(chat | French) * P(gato | French) P(Words | French) = 0.01 * 0.05 * 0.002 = 0.000001 </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P(Words | Spanish) = P(the | Spanish) * P(chat | Spanish) * P(gato | Spanish) P(Words | Spanish) = 0.01 * 0.001 * 0.04 = 0.0000004 </a:t>
            </a:r>
            <a:endParaRPr sz="1800" b="0" i="0" u="none" strike="noStrike" cap="none">
              <a:solidFill>
                <a:schemeClr val="dk1"/>
              </a:solidFill>
              <a:latin typeface="Times New Roman"/>
              <a:ea typeface="Times New Roman"/>
              <a:cs typeface="Times New Roman"/>
              <a:sym typeface="Times New Roman"/>
            </a:endParaRPr>
          </a:p>
        </p:txBody>
      </p:sp>
      <p:sp>
        <p:nvSpPr>
          <p:cNvPr id="230" name="Google Shape;230;p14"/>
          <p:cNvSpPr/>
          <p:nvPr/>
        </p:nvSpPr>
        <p:spPr>
          <a:xfrm>
            <a:off x="0" y="3885439"/>
            <a:ext cx="1028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 Tính toán xác suất tiên nghiệm của mỗi ngôn ngữ: </a:t>
            </a:r>
            <a:endParaRPr/>
          </a:p>
        </p:txBody>
      </p:sp>
      <p:sp>
        <p:nvSpPr>
          <p:cNvPr id="231" name="Google Shape;231;p14"/>
          <p:cNvSpPr/>
          <p:nvPr/>
        </p:nvSpPr>
        <p:spPr>
          <a:xfrm>
            <a:off x="-8129" y="4398786"/>
            <a:ext cx="10295129" cy="484876"/>
          </a:xfrm>
          <a:prstGeom prst="rect">
            <a:avLst/>
          </a:prstGeom>
          <a:blipFill rotWithShape="1">
            <a:blip r:embed="rId3">
              <a:alphaModFix/>
            </a:blip>
            <a:stretch>
              <a:fillRect b="-759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5445CAF-BB9E-1EB9-A2CD-F8BDE2DBB728}"/>
                  </a:ext>
                </a:extLst>
              </p14:cNvPr>
              <p14:cNvContentPartPr/>
              <p14:nvPr/>
            </p14:nvContentPartPr>
            <p14:xfrm>
              <a:off x="9296387" y="6478445"/>
              <a:ext cx="259200" cy="87840"/>
            </p14:xfrm>
          </p:contentPart>
        </mc:Choice>
        <mc:Fallback xmlns="">
          <p:pic>
            <p:nvPicPr>
              <p:cNvPr id="2" name="Ink 1">
                <a:extLst>
                  <a:ext uri="{FF2B5EF4-FFF2-40B4-BE49-F238E27FC236}">
                    <a16:creationId xmlns:a16="http://schemas.microsoft.com/office/drawing/2014/main" id="{05445CAF-BB9E-1EB9-A2CD-F8BDE2DBB728}"/>
                  </a:ext>
                </a:extLst>
              </p:cNvPr>
              <p:cNvPicPr/>
              <p:nvPr/>
            </p:nvPicPr>
            <p:blipFill>
              <a:blip r:embed="rId5"/>
              <a:stretch>
                <a:fillRect/>
              </a:stretch>
            </p:blipFill>
            <p:spPr>
              <a:xfrm>
                <a:off x="9233387" y="6415445"/>
                <a:ext cx="384840" cy="213480"/>
              </a:xfrm>
              <a:prstGeom prst="rect">
                <a:avLst/>
              </a:prstGeom>
            </p:spPr>
          </p:pic>
        </mc:Fallback>
      </mc:AlternateContent>
      <p:sp>
        <p:nvSpPr>
          <p:cNvPr id="3" name="Google Shape;128;p4">
            <a:extLst>
              <a:ext uri="{FF2B5EF4-FFF2-40B4-BE49-F238E27FC236}">
                <a16:creationId xmlns:a16="http://schemas.microsoft.com/office/drawing/2014/main" id="{4322B02D-BF58-82CC-4D7C-15143DBBE512}"/>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5"/>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238" name="Google Shape;238;p15"/>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239" name="Google Shape;239;p15"/>
          <p:cNvSpPr txBox="1"/>
          <p:nvPr/>
        </p:nvSpPr>
        <p:spPr>
          <a:xfrm>
            <a:off x="0" y="1196752"/>
            <a:ext cx="5794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3. Tính toán xác xuất biên của các từ xuất hiện trong tài liệu:</a:t>
            </a:r>
            <a:endParaRPr/>
          </a:p>
        </p:txBody>
      </p:sp>
      <p:sp>
        <p:nvSpPr>
          <p:cNvPr id="240" name="Google Shape;240;p15"/>
          <p:cNvSpPr/>
          <p:nvPr/>
        </p:nvSpPr>
        <p:spPr>
          <a:xfrm>
            <a:off x="0" y="1710099"/>
            <a:ext cx="10287000" cy="1038874"/>
          </a:xfrm>
          <a:prstGeom prst="rect">
            <a:avLst/>
          </a:prstGeom>
          <a:blipFill rotWithShape="1">
            <a:blip r:embed="rId3">
              <a:alphaModFix/>
            </a:blip>
            <a:stretch>
              <a:fillRect l="-473" t="-3527" b="-882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41" name="Google Shape;241;p15"/>
          <p:cNvSpPr txBox="1"/>
          <p:nvPr/>
        </p:nvSpPr>
        <p:spPr>
          <a:xfrm>
            <a:off x="-1" y="2892988"/>
            <a:ext cx="56893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4. Áp dụng công thức tính xác suất hậu nghiệm và kết luận:</a:t>
            </a:r>
            <a:endParaRPr sz="1800">
              <a:solidFill>
                <a:schemeClr val="dk1"/>
              </a:solidFill>
              <a:latin typeface="Times New Roman"/>
              <a:ea typeface="Times New Roman"/>
              <a:cs typeface="Times New Roman"/>
              <a:sym typeface="Times New Roman"/>
            </a:endParaRPr>
          </a:p>
        </p:txBody>
      </p:sp>
      <p:sp>
        <p:nvSpPr>
          <p:cNvPr id="242" name="Google Shape;242;p15"/>
          <p:cNvSpPr txBox="1"/>
          <p:nvPr/>
        </p:nvSpPr>
        <p:spPr>
          <a:xfrm>
            <a:off x="-1" y="3406335"/>
            <a:ext cx="10287000" cy="2172711"/>
          </a:xfrm>
          <a:prstGeom prst="rect">
            <a:avLst/>
          </a:prstGeom>
          <a:blipFill rotWithShape="1">
            <a:blip r:embed="rId4">
              <a:alphaModFix/>
            </a:blip>
            <a:stretch>
              <a:fillRect b="-8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43" name="Google Shape;243;p15"/>
          <p:cNvSpPr/>
          <p:nvPr/>
        </p:nvSpPr>
        <p:spPr>
          <a:xfrm>
            <a:off x="18339" y="5776065"/>
            <a:ext cx="10287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Do đó, tài liệu có khả năng cao nhất là bằng Tiếng Pháp.</a:t>
            </a:r>
            <a:endParaRPr sz="1800">
              <a:solidFill>
                <a:schemeClr val="dk1"/>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010EA33-D501-17E9-448C-19B656AA6A3D}"/>
                  </a:ext>
                </a:extLst>
              </p14:cNvPr>
              <p14:cNvContentPartPr/>
              <p14:nvPr/>
            </p14:nvContentPartPr>
            <p14:xfrm>
              <a:off x="9157787" y="6459005"/>
              <a:ext cx="380880" cy="255240"/>
            </p14:xfrm>
          </p:contentPart>
        </mc:Choice>
        <mc:Fallback xmlns="">
          <p:pic>
            <p:nvPicPr>
              <p:cNvPr id="2" name="Ink 1">
                <a:extLst>
                  <a:ext uri="{FF2B5EF4-FFF2-40B4-BE49-F238E27FC236}">
                    <a16:creationId xmlns:a16="http://schemas.microsoft.com/office/drawing/2014/main" id="{7010EA33-D501-17E9-448C-19B656AA6A3D}"/>
                  </a:ext>
                </a:extLst>
              </p:cNvPr>
              <p:cNvPicPr/>
              <p:nvPr/>
            </p:nvPicPr>
            <p:blipFill>
              <a:blip r:embed="rId6"/>
              <a:stretch>
                <a:fillRect/>
              </a:stretch>
            </p:blipFill>
            <p:spPr>
              <a:xfrm>
                <a:off x="9095147" y="6396005"/>
                <a:ext cx="506520" cy="380880"/>
              </a:xfrm>
              <a:prstGeom prst="rect">
                <a:avLst/>
              </a:prstGeom>
            </p:spPr>
          </p:pic>
        </mc:Fallback>
      </mc:AlternateContent>
      <p:sp>
        <p:nvSpPr>
          <p:cNvPr id="3" name="Google Shape;128;p4">
            <a:extLst>
              <a:ext uri="{FF2B5EF4-FFF2-40B4-BE49-F238E27FC236}">
                <a16:creationId xmlns:a16="http://schemas.microsoft.com/office/drawing/2014/main" id="{3AC024D0-5178-AD1A-48E7-297385C06083}"/>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6"/>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250" name="Google Shape;250;p16"/>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251" name="Google Shape;251;p16"/>
          <p:cNvSpPr txBox="1"/>
          <p:nvPr/>
        </p:nvSpPr>
        <p:spPr>
          <a:xfrm>
            <a:off x="0" y="1196752"/>
            <a:ext cx="67912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2.2. Thuật toán phân loại Naïve Bayes (Naïve Bayes Classifier (NBC)): </a:t>
            </a:r>
            <a:endParaRPr sz="1800">
              <a:solidFill>
                <a:schemeClr val="dk1"/>
              </a:solidFill>
              <a:latin typeface="Times New Roman"/>
              <a:ea typeface="Times New Roman"/>
              <a:cs typeface="Times New Roman"/>
              <a:sym typeface="Times New Roman"/>
            </a:endParaRPr>
          </a:p>
        </p:txBody>
      </p:sp>
      <p:sp>
        <p:nvSpPr>
          <p:cNvPr id="252" name="Google Shape;252;p16"/>
          <p:cNvSpPr/>
          <p:nvPr/>
        </p:nvSpPr>
        <p:spPr>
          <a:xfrm>
            <a:off x="0" y="1710099"/>
            <a:ext cx="10287000"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2.2.1 Lịch sử và nguồn gốc thuật toán:</a:t>
            </a:r>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Phát triển từ định lý Bayes: Áp dụng lý thuyết xác suất vào phân loại dữ liệu.</a:t>
            </a:r>
            <a:endParaRPr sz="1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Lịch sử sử dụng: Từ những năm 1960 và 1970, phổ biến trong xử lý ngôn ngữ tự nhiên và lọc thư rác.</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2.2.2 Nguồn gốc tên gọi “Naïve”:</a:t>
            </a:r>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Giả định đơn giản: Các đặc trưng dữ liệu đầu vào độc lập với nhau.</a:t>
            </a:r>
            <a:endParaRPr sz="1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Hiệu suất cao: Dù giả định thường không đúng trong thực tế, thuật toán vẫn cho kết quả tốt trên nhiều tập dữ liệu thực tế.</a:t>
            </a:r>
            <a:endParaRPr sz="1800">
              <a:solidFill>
                <a:schemeClr val="dk1"/>
              </a:solidFill>
              <a:latin typeface="Times New Roman"/>
              <a:ea typeface="Times New Roman"/>
              <a:cs typeface="Times New Roman"/>
              <a:sym typeface="Times New Roman"/>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910059D-82D7-1983-55FF-E68B26C039E0}"/>
                  </a:ext>
                </a:extLst>
              </p14:cNvPr>
              <p14:cNvContentPartPr/>
              <p14:nvPr/>
            </p14:nvContentPartPr>
            <p14:xfrm>
              <a:off x="9170387" y="6452525"/>
              <a:ext cx="576720" cy="289800"/>
            </p14:xfrm>
          </p:contentPart>
        </mc:Choice>
        <mc:Fallback xmlns="">
          <p:pic>
            <p:nvPicPr>
              <p:cNvPr id="2" name="Ink 1">
                <a:extLst>
                  <a:ext uri="{FF2B5EF4-FFF2-40B4-BE49-F238E27FC236}">
                    <a16:creationId xmlns:a16="http://schemas.microsoft.com/office/drawing/2014/main" id="{9910059D-82D7-1983-55FF-E68B26C039E0}"/>
                  </a:ext>
                </a:extLst>
              </p:cNvPr>
              <p:cNvPicPr/>
              <p:nvPr/>
            </p:nvPicPr>
            <p:blipFill>
              <a:blip r:embed="rId4"/>
              <a:stretch>
                <a:fillRect/>
              </a:stretch>
            </p:blipFill>
            <p:spPr>
              <a:xfrm>
                <a:off x="9107747" y="6389885"/>
                <a:ext cx="702360" cy="415440"/>
              </a:xfrm>
              <a:prstGeom prst="rect">
                <a:avLst/>
              </a:prstGeom>
            </p:spPr>
          </p:pic>
        </mc:Fallback>
      </mc:AlternateContent>
      <p:sp>
        <p:nvSpPr>
          <p:cNvPr id="3" name="Google Shape;128;p4">
            <a:extLst>
              <a:ext uri="{FF2B5EF4-FFF2-40B4-BE49-F238E27FC236}">
                <a16:creationId xmlns:a16="http://schemas.microsoft.com/office/drawing/2014/main" id="{E54B3F2C-77E4-C9EB-B3D3-AE203D3A400C}"/>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7"/>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259" name="Google Shape;259;p17"/>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260" name="Google Shape;260;p17"/>
          <p:cNvSpPr/>
          <p:nvPr/>
        </p:nvSpPr>
        <p:spPr>
          <a:xfrm>
            <a:off x="0" y="1166115"/>
            <a:ext cx="10287000" cy="50629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chemeClr val="dk1"/>
                </a:solidFill>
                <a:latin typeface="Times New Roman"/>
                <a:ea typeface="Times New Roman"/>
                <a:cs typeface="Times New Roman"/>
                <a:sym typeface="Times New Roman"/>
              </a:rPr>
              <a:t>2.2.3 Một số kiểu mô hình Naïve Bayes:</a:t>
            </a:r>
            <a:endParaRPr/>
          </a:p>
          <a:p>
            <a:pPr marL="285750" marR="0" lvl="0" indent="-285750" algn="l" rtl="0">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Multinomial Naïve Bayes:</a:t>
            </a:r>
            <a:endParaRPr sz="170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Mô tả: Xử lý dữ liệu rời rạc, đặc trưng là số lần xuất hiện của từ hoặc thuộc tính.</a:t>
            </a:r>
            <a:endParaRPr sz="17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Ứng dụng: Phân loại văn bản (lọc spam, phân loại tài liệu, phân tích cảm xúc), xử lý ngôn ngữ tự nhiên.</a:t>
            </a:r>
            <a:endParaRPr sz="1700" b="0" i="0" u="none" strike="noStrike" cap="none">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Gaussian Naïve Bayes:</a:t>
            </a:r>
            <a:endParaRPr sz="170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Mô tả: Dữ liệu liên tục, đặc trưng theo phân phối Gaussian.</a:t>
            </a:r>
            <a:endParaRPr sz="17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Ứng dụng: Dự đoán hành vi mua hàng, phân loại các biến liên tục (dự đoán điểm số học tập).</a:t>
            </a:r>
            <a:endParaRPr sz="1700" b="0" i="0" u="none" strike="noStrike" cap="none">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Bernoulli Naïve Bayes:</a:t>
            </a:r>
            <a:endParaRPr sz="170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Mô tả: Dữ liệu nhị phân, xem xét sự hiện diện hoặc vắng mặt của từ.</a:t>
            </a:r>
            <a:endParaRPr sz="17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Ứng dụng: Phát hiện thư rác, phân loại nhị phân (dự đoán bệnh).</a:t>
            </a:r>
            <a:endParaRPr sz="1700" b="0" i="0" u="none" strike="noStrike" cap="none">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Complement Naïve Bayes:</a:t>
            </a:r>
            <a:endParaRPr sz="170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Mô tả: Xử lý mất cân bằng lớp, tính xác suất đối với các lớp còn lại và lấy nghịch đảo.</a:t>
            </a:r>
            <a:endParaRPr sz="17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Ứng dụng: Phân loại văn bản với lớp mất cân bằng, xử lý bài toán mất cân bằng lớp (y tế, an ninh).</a:t>
            </a:r>
            <a:endParaRPr sz="1700" b="0" i="0" u="none" strike="noStrike" cap="none">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Hybrid Naïve Bayes:</a:t>
            </a:r>
            <a:endParaRPr sz="170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Mô tả: Kết hợp Multinomial và Gaussian Naive Bayes.</a:t>
            </a:r>
            <a:endParaRPr sz="17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Ứng dụng: Xử lý dữ liệu hỗn hợp, hệ thống gợi ý và dự báo.</a:t>
            </a:r>
            <a:endParaRPr sz="1700" b="0" i="0" u="none" strike="noStrike" cap="none">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TAN (Tree Augmented Naïve Bayes):</a:t>
            </a:r>
            <a:endParaRPr sz="170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Mô tả: Mô hình hóa mối quan hệ tương tác giữa các đặc trưng bằng cây Bayesian.</a:t>
            </a:r>
            <a:endParaRPr sz="17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700"/>
              <a:buFont typeface="Times New Roman"/>
              <a:buChar char="-"/>
            </a:pPr>
            <a:r>
              <a:rPr lang="en-US" sz="1700" b="0" i="0" u="none" strike="noStrike" cap="none">
                <a:solidFill>
                  <a:schemeClr val="dk1"/>
                </a:solidFill>
                <a:latin typeface="Times New Roman"/>
                <a:ea typeface="Times New Roman"/>
                <a:cs typeface="Times New Roman"/>
                <a:sym typeface="Times New Roman"/>
              </a:rPr>
              <a:t>Ứng dụng: Mô hình hóa mối quan hệ phức tạp, hệ thống chẩn đoán y tế, dự đoán tài chính.</a:t>
            </a:r>
            <a:endParaRPr sz="1700" b="0" i="0" u="none" strike="noStrike" cap="none">
              <a:solidFill>
                <a:schemeClr val="dk1"/>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DBB5BEE-4B6C-ECF9-F0EC-CB25BBA66E5D}"/>
                  </a:ext>
                </a:extLst>
              </p14:cNvPr>
              <p14:cNvContentPartPr/>
              <p14:nvPr/>
            </p14:nvContentPartPr>
            <p14:xfrm>
              <a:off x="9304667" y="6469445"/>
              <a:ext cx="345960" cy="69480"/>
            </p14:xfrm>
          </p:contentPart>
        </mc:Choice>
        <mc:Fallback xmlns="">
          <p:pic>
            <p:nvPicPr>
              <p:cNvPr id="2" name="Ink 1">
                <a:extLst>
                  <a:ext uri="{FF2B5EF4-FFF2-40B4-BE49-F238E27FC236}">
                    <a16:creationId xmlns:a16="http://schemas.microsoft.com/office/drawing/2014/main" id="{8DBB5BEE-4B6C-ECF9-F0EC-CB25BBA66E5D}"/>
                  </a:ext>
                </a:extLst>
              </p:cNvPr>
              <p:cNvPicPr/>
              <p:nvPr/>
            </p:nvPicPr>
            <p:blipFill>
              <a:blip r:embed="rId4"/>
              <a:stretch>
                <a:fillRect/>
              </a:stretch>
            </p:blipFill>
            <p:spPr>
              <a:xfrm>
                <a:off x="9242027" y="6406805"/>
                <a:ext cx="471600" cy="195120"/>
              </a:xfrm>
              <a:prstGeom prst="rect">
                <a:avLst/>
              </a:prstGeom>
            </p:spPr>
          </p:pic>
        </mc:Fallback>
      </mc:AlternateContent>
      <p:sp>
        <p:nvSpPr>
          <p:cNvPr id="3" name="Google Shape;128;p4">
            <a:extLst>
              <a:ext uri="{FF2B5EF4-FFF2-40B4-BE49-F238E27FC236}">
                <a16:creationId xmlns:a16="http://schemas.microsoft.com/office/drawing/2014/main" id="{29D65AE1-3FB8-30EA-1605-991A8D964485}"/>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267" name="Google Shape;267;p18"/>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268" name="Google Shape;268;p18"/>
          <p:cNvSpPr/>
          <p:nvPr/>
        </p:nvSpPr>
        <p:spPr>
          <a:xfrm>
            <a:off x="0" y="1124744"/>
            <a:ext cx="1028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2.2.4 Công thức của phân loại Bayes:</a:t>
            </a:r>
            <a:endParaRPr sz="1800">
              <a:solidFill>
                <a:schemeClr val="dk1"/>
              </a:solidFill>
              <a:latin typeface="Times New Roman"/>
              <a:ea typeface="Times New Roman"/>
              <a:cs typeface="Times New Roman"/>
              <a:sym typeface="Times New Roman"/>
            </a:endParaRPr>
          </a:p>
        </p:txBody>
      </p:sp>
      <mc:AlternateContent xmlns:mc="http://schemas.openxmlformats.org/markup-compatibility/2006" xmlns:a14="http://schemas.microsoft.com/office/drawing/2010/main">
        <mc:Choice Requires="a14">
          <p:sp>
            <p:nvSpPr>
              <p:cNvPr id="269" name="Google Shape;269;p18"/>
              <p:cNvSpPr/>
              <p:nvPr/>
            </p:nvSpPr>
            <p:spPr>
              <a:xfrm>
                <a:off x="-3948" y="1566083"/>
                <a:ext cx="10287000" cy="4522929"/>
              </a:xfrm>
              <a:prstGeom prst="rect">
                <a:avLst/>
              </a:prstGeom>
              <a:noFill/>
              <a:ln>
                <a:noFill/>
              </a:ln>
            </p:spPr>
            <p:txBody>
              <a:bodyPr spcFirstLastPara="1" wrap="square" lIns="91425" tIns="45700" rIns="91425" bIns="45700" anchor="t" anchorCtr="0">
                <a:spAutoFit/>
              </a:bodyPr>
              <a:lstStyle/>
              <a:p>
                <a:pPr marL="285750" indent="-285750">
                  <a:buClr>
                    <a:schemeClr val="dk1"/>
                  </a:buClr>
                  <a:buSzPts val="1800"/>
                  <a:buFont typeface="Times New Roman"/>
                  <a:buChar char="-"/>
                </a:pPr>
                <a:r>
                  <a:rPr lang="vi-VN" dirty="0">
                    <a:solidFill>
                      <a:schemeClr val="tx1"/>
                    </a:solidFill>
                    <a:latin typeface="Times New Roman"/>
                    <a:ea typeface="Times New Roman"/>
                    <a:cs typeface="Times New Roman"/>
                    <a:sym typeface="Times New Roman"/>
                  </a:rPr>
                  <a:t>Giả </a:t>
                </a:r>
                <a:r>
                  <a:rPr lang="vi-VN" dirty="0" err="1">
                    <a:solidFill>
                      <a:schemeClr val="tx1"/>
                    </a:solidFill>
                    <a:latin typeface="Times New Roman"/>
                    <a:ea typeface="Times New Roman"/>
                    <a:cs typeface="Times New Roman"/>
                    <a:sym typeface="Times New Roman"/>
                  </a:rPr>
                  <a:t>sử</a:t>
                </a:r>
                <a:r>
                  <a:rPr lang="vi-VN" dirty="0">
                    <a:solidFill>
                      <a:schemeClr val="tx1"/>
                    </a:solidFill>
                    <a:latin typeface="Times New Roman"/>
                    <a:ea typeface="Times New Roman"/>
                    <a:cs typeface="Times New Roman"/>
                    <a:sym typeface="Times New Roman"/>
                  </a:rPr>
                  <a:t> ta </a:t>
                </a:r>
                <a:r>
                  <a:rPr lang="vi-VN" dirty="0" err="1">
                    <a:solidFill>
                      <a:schemeClr val="tx1"/>
                    </a:solidFill>
                    <a:latin typeface="Times New Roman"/>
                    <a:ea typeface="Times New Roman"/>
                    <a:cs typeface="Times New Roman"/>
                    <a:sym typeface="Times New Roman"/>
                  </a:rPr>
                  <a:t>có</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một</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tập</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dữ</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liệu</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với</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các</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đặc</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trưng</a:t>
                </a:r>
                <a:r>
                  <a:rPr lang="vi-VN" dirty="0">
                    <a:solidFill>
                      <a:schemeClr val="tx1"/>
                    </a:solidFill>
                    <a:latin typeface="Times New Roman"/>
                    <a:ea typeface="Times New Roman"/>
                    <a:cs typeface="Times New Roman"/>
                    <a:sym typeface="Times New Roman"/>
                  </a:rPr>
                  <a:t> </a:t>
                </a:r>
                <a14:m>
                  <m:oMath xmlns:m="http://schemas.openxmlformats.org/officeDocument/2006/math">
                    <m:r>
                      <m:rPr>
                        <m:sty m:val="p"/>
                      </m:rPr>
                      <a:rPr lang="vi-VN"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r>
                      <a:rPr lang="vi-VN"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ar-AE" i="1">
                            <a:solidFill>
                              <a:schemeClr val="tx1"/>
                            </a:solidFill>
                            <a:effectLst/>
                            <a:latin typeface="Cambria Math" panose="02040503050406030204" pitchFamily="18" charset="0"/>
                          </a:rPr>
                        </m:ctrlPr>
                      </m:sSubPr>
                      <m:e>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2</m:t>
                        </m:r>
                      </m:sub>
                    </m:s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 </m:t>
                    </m:r>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sub>
                    </m:s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oMath>
                </a14:m>
                <a:r>
                  <a:rPr lang="vi-VN" dirty="0" err="1">
                    <a:solidFill>
                      <a:schemeClr val="tx1"/>
                    </a:solidFill>
                    <a:latin typeface="Times New Roman"/>
                    <a:ea typeface="Times New Roman"/>
                    <a:cs typeface="Times New Roman"/>
                    <a:sym typeface="Times New Roman"/>
                  </a:rPr>
                  <a:t>và</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một</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tập</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các</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lớp</a:t>
                </a:r>
                <a:r>
                  <a:rPr lang="vi-VN" dirty="0">
                    <a:solidFill>
                      <a:schemeClr val="tx1"/>
                    </a:solidFill>
                    <a:latin typeface="Times New Roman"/>
                    <a:ea typeface="Times New Roman"/>
                    <a:cs typeface="Times New Roman"/>
                    <a:sym typeface="Times New Roman"/>
                  </a:rPr>
                  <a:t> </a:t>
                </a:r>
                <a14:m>
                  <m:oMath xmlns:m="http://schemas.openxmlformats.org/officeDocument/2006/math">
                    <m:r>
                      <m:rPr>
                        <m:sty m:val="p"/>
                      </m:rPr>
                      <a:rPr lang="vi-VN" b="0" i="0" smtClean="0">
                        <a:solidFill>
                          <a:schemeClr val="tx1"/>
                        </a:solidFill>
                        <a:latin typeface="Cambria Math" panose="02040503050406030204" pitchFamily="18" charset="0"/>
                      </a:rPr>
                      <m:t>C</m:t>
                    </m:r>
                    <m:r>
                      <a:rPr lang="vi-VN" b="0" i="0">
                        <a:solidFill>
                          <a:schemeClr val="tx1"/>
                        </a:solidFill>
                        <a:latin typeface="Cambria Math" panose="02040503050406030204" pitchFamily="18" charset="0"/>
                      </a:rPr>
                      <m:t>={ </m:t>
                    </m:r>
                    <m:sSub>
                      <m:sSubPr>
                        <m:ctrlPr>
                          <a:rPr lang="ar-AE" i="1">
                            <a:solidFill>
                              <a:schemeClr val="tx1"/>
                            </a:solidFill>
                            <a:latin typeface="Cambria Math" panose="02040503050406030204" pitchFamily="18" charset="0"/>
                          </a:rPr>
                        </m:ctrlPr>
                      </m:sSubPr>
                      <m:e>
                        <m:r>
                          <m:rPr>
                            <m:sty m:val="p"/>
                          </m:rPr>
                          <a:rPr lang="vi-VN" b="0" i="0">
                            <a:solidFill>
                              <a:schemeClr val="tx1"/>
                            </a:solidFill>
                            <a:latin typeface="Cambria Math" panose="02040503050406030204" pitchFamily="18" charset="0"/>
                          </a:rPr>
                          <m:t>C</m:t>
                        </m:r>
                      </m:e>
                      <m:sub>
                        <m:r>
                          <a:rPr lang="ar-AE" b="0" i="0">
                            <a:solidFill>
                              <a:schemeClr val="tx1"/>
                            </a:solidFill>
                            <a:latin typeface="Cambria Math" panose="02040503050406030204" pitchFamily="18" charset="0"/>
                          </a:rPr>
                          <m:t>1</m:t>
                        </m:r>
                      </m:sub>
                    </m:sSub>
                    <m:r>
                      <a:rPr lang="ar-AE" b="0" i="0">
                        <a:solidFill>
                          <a:schemeClr val="tx1"/>
                        </a:solidFill>
                        <a:latin typeface="Cambria Math" panose="02040503050406030204" pitchFamily="18" charset="0"/>
                      </a:rPr>
                      <m:t>,</m:t>
                    </m:r>
                    <m:sSub>
                      <m:sSubPr>
                        <m:ctrlPr>
                          <a:rPr lang="ar-AE" i="1">
                            <a:solidFill>
                              <a:schemeClr val="tx1"/>
                            </a:solidFill>
                            <a:latin typeface="Cambria Math" panose="02040503050406030204" pitchFamily="18" charset="0"/>
                          </a:rPr>
                        </m:ctrlPr>
                      </m:sSubPr>
                      <m:e>
                        <m:r>
                          <a:rPr lang="ar-AE" b="0" i="0">
                            <a:solidFill>
                              <a:schemeClr val="tx1"/>
                            </a:solidFill>
                            <a:latin typeface="Cambria Math" panose="02040503050406030204" pitchFamily="18" charset="0"/>
                          </a:rPr>
                          <m:t> </m:t>
                        </m:r>
                        <m:r>
                          <m:rPr>
                            <m:sty m:val="p"/>
                          </m:rPr>
                          <a:rPr lang="vi-VN" b="0" i="0">
                            <a:solidFill>
                              <a:schemeClr val="tx1"/>
                            </a:solidFill>
                            <a:latin typeface="Cambria Math" panose="02040503050406030204" pitchFamily="18" charset="0"/>
                          </a:rPr>
                          <m:t>C</m:t>
                        </m:r>
                      </m:e>
                      <m:sub>
                        <m:r>
                          <a:rPr lang="ar-AE" b="0" i="0">
                            <a:solidFill>
                              <a:schemeClr val="tx1"/>
                            </a:solidFill>
                            <a:latin typeface="Cambria Math" panose="02040503050406030204" pitchFamily="18" charset="0"/>
                          </a:rPr>
                          <m:t>2</m:t>
                        </m:r>
                      </m:sub>
                    </m:sSub>
                    <m:r>
                      <a:rPr lang="ar-AE" b="0" i="0">
                        <a:solidFill>
                          <a:schemeClr val="tx1"/>
                        </a:solidFill>
                        <a:latin typeface="Cambria Math" panose="02040503050406030204" pitchFamily="18" charset="0"/>
                      </a:rPr>
                      <m:t>,… , </m:t>
                    </m:r>
                    <m:sSub>
                      <m:sSubPr>
                        <m:ctrlPr>
                          <a:rPr lang="ar-AE" i="1">
                            <a:solidFill>
                              <a:schemeClr val="tx1"/>
                            </a:solidFill>
                            <a:latin typeface="Cambria Math" panose="02040503050406030204" pitchFamily="18" charset="0"/>
                          </a:rPr>
                        </m:ctrlPr>
                      </m:sSubPr>
                      <m:e>
                        <m:r>
                          <m:rPr>
                            <m:sty m:val="p"/>
                          </m:rPr>
                          <a:rPr lang="vi-VN" b="0" i="0">
                            <a:solidFill>
                              <a:schemeClr val="tx1"/>
                            </a:solidFill>
                            <a:latin typeface="Cambria Math" panose="02040503050406030204" pitchFamily="18" charset="0"/>
                          </a:rPr>
                          <m:t>C</m:t>
                        </m:r>
                      </m:e>
                      <m:sub>
                        <m:r>
                          <m:rPr>
                            <m:sty m:val="p"/>
                          </m:rPr>
                          <a:rPr lang="vi-VN" b="0" i="0">
                            <a:solidFill>
                              <a:schemeClr val="tx1"/>
                            </a:solidFill>
                            <a:latin typeface="Cambria Math" panose="02040503050406030204" pitchFamily="18" charset="0"/>
                          </a:rPr>
                          <m:t>n</m:t>
                        </m:r>
                      </m:sub>
                    </m:sSub>
                    <m:r>
                      <a:rPr lang="ar-AE" b="0" i="0">
                        <a:solidFill>
                          <a:schemeClr val="tx1"/>
                        </a:solidFill>
                        <a:latin typeface="Cambria Math" panose="02040503050406030204" pitchFamily="18" charset="0"/>
                      </a:rPr>
                      <m:t>}</m:t>
                    </m:r>
                  </m:oMath>
                </a14:m>
                <a:r>
                  <a:rPr lang="ar-AE" dirty="0">
                    <a:solidFill>
                      <a:schemeClr val="tx1"/>
                    </a:solidFill>
                    <a:latin typeface="Times New Roman" panose="02020603050405020304" pitchFamily="18" charset="0"/>
                    <a:ea typeface="Times New Roman"/>
                    <a:cs typeface="Times New Roman" panose="02020603050405020304" pitchFamily="18" charset="0"/>
                    <a:sym typeface="Times New Roman"/>
                  </a:rPr>
                  <a:t> </a:t>
                </a:r>
                <a:r>
                  <a:rPr lang="vi-VN" dirty="0">
                    <a:solidFill>
                      <a:schemeClr val="tx1"/>
                    </a:solidFill>
                    <a:latin typeface="Times New Roman"/>
                    <a:ea typeface="Times New Roman"/>
                    <a:cs typeface="Times New Roman"/>
                    <a:sym typeface="Times New Roman"/>
                  </a:rPr>
                  <a:t>Ta </a:t>
                </a:r>
                <a:r>
                  <a:rPr lang="vi-VN" dirty="0" err="1">
                    <a:solidFill>
                      <a:schemeClr val="tx1"/>
                    </a:solidFill>
                    <a:latin typeface="Times New Roman"/>
                    <a:ea typeface="Times New Roman"/>
                    <a:cs typeface="Times New Roman"/>
                    <a:sym typeface="Times New Roman"/>
                  </a:rPr>
                  <a:t>muốn</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xác</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định</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lớp</a:t>
                </a:r>
                <a:r>
                  <a:rPr lang="vi-VN" dirty="0">
                    <a:solidFill>
                      <a:schemeClr val="tx1"/>
                    </a:solidFill>
                    <a:latin typeface="Times New Roman"/>
                    <a:ea typeface="Times New Roman"/>
                    <a:cs typeface="Times New Roman"/>
                    <a:sym typeface="Times New Roman"/>
                  </a:rPr>
                  <a:t> </a:t>
                </a:r>
                <a14:m>
                  <m:oMath xmlns:m="http://schemas.openxmlformats.org/officeDocument/2006/math">
                    <m:sSub>
                      <m:sSubPr>
                        <m:ctrlPr>
                          <a:rPr lang="ar-AE" i="1">
                            <a:solidFill>
                              <a:schemeClr val="tx1"/>
                            </a:solidFill>
                            <a:latin typeface="Cambria Math" panose="02040503050406030204" pitchFamily="18" charset="0"/>
                          </a:rPr>
                        </m:ctrlPr>
                      </m:sSubPr>
                      <m:e>
                        <m:r>
                          <m:rPr>
                            <m:sty m:val="p"/>
                          </m:rPr>
                          <a:rPr lang="ar-AE" b="0" i="0">
                            <a:solidFill>
                              <a:schemeClr val="tx1"/>
                            </a:solidFill>
                            <a:latin typeface="Cambria Math" panose="02040503050406030204" pitchFamily="18" charset="0"/>
                          </a:rPr>
                          <m:t>C</m:t>
                        </m:r>
                      </m:e>
                      <m:sub>
                        <m:r>
                          <m:rPr>
                            <m:sty m:val="p"/>
                          </m:rPr>
                          <a:rPr lang="ar-AE" b="0" i="0">
                            <a:solidFill>
                              <a:schemeClr val="tx1"/>
                            </a:solidFill>
                            <a:latin typeface="Cambria Math" panose="02040503050406030204" pitchFamily="18" charset="0"/>
                          </a:rPr>
                          <m:t>i</m:t>
                        </m:r>
                      </m:sub>
                    </m:sSub>
                  </m:oMath>
                </a14:m>
                <a:r>
                  <a:rPr lang="ar-AE"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của</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một</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mẫu</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mới</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dựa</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trên</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các</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đặc</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trưng</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của</a:t>
                </a:r>
                <a:r>
                  <a:rPr lang="vi-VN" dirty="0">
                    <a:solidFill>
                      <a:schemeClr val="tx1"/>
                    </a:solidFill>
                    <a:latin typeface="Times New Roman"/>
                    <a:ea typeface="Times New Roman"/>
                    <a:cs typeface="Times New Roman"/>
                    <a:sym typeface="Times New Roman"/>
                  </a:rPr>
                  <a:t> </a:t>
                </a:r>
                <a:r>
                  <a:rPr lang="vi-VN" dirty="0" err="1">
                    <a:solidFill>
                      <a:schemeClr val="tx1"/>
                    </a:solidFill>
                    <a:latin typeface="Times New Roman"/>
                    <a:ea typeface="Times New Roman"/>
                    <a:cs typeface="Times New Roman"/>
                    <a:sym typeface="Times New Roman"/>
                  </a:rPr>
                  <a:t>nó</a:t>
                </a:r>
                <a:r>
                  <a:rPr lang="vi-VN" dirty="0">
                    <a:solidFill>
                      <a:schemeClr val="tx1"/>
                    </a:solidFill>
                    <a:latin typeface="Times New Roman"/>
                    <a:ea typeface="Times New Roman"/>
                    <a:cs typeface="Times New Roman"/>
                    <a:sym typeface="Times New Roman"/>
                  </a:rPr>
                  <a:t>.</a:t>
                </a:r>
              </a:p>
              <a:p>
                <a:pPr marL="741363" marR="0" lvl="1" indent="-285750" algn="l" rtl="0">
                  <a:spcBef>
                    <a:spcPts val="0"/>
                  </a:spcBef>
                  <a:spcAft>
                    <a:spcPts val="0"/>
                  </a:spcAft>
                  <a:buClr>
                    <a:schemeClr val="dk1"/>
                  </a:buClr>
                  <a:buSzPts val="1800"/>
                  <a:buFont typeface="Times New Roman"/>
                  <a:buChar char="-"/>
                </a:pPr>
                <a:r>
                  <a:rPr lang="vi-VN" strike="noStrike" cap="none" dirty="0">
                    <a:solidFill>
                      <a:schemeClr val="tx1"/>
                    </a:solidFill>
                    <a:latin typeface="Times New Roman"/>
                    <a:ea typeface="Times New Roman"/>
                    <a:cs typeface="Times New Roman"/>
                    <a:sym typeface="Times New Roman"/>
                  </a:rPr>
                  <a:t>Theo định lý Naïve Bayes, xác suất của lớp ​ khi biết các đặc trưng  được tính như sau:</a:t>
                </a:r>
              </a:p>
              <a:p>
                <a:pPr marL="455613" marR="0" lvl="1" algn="l" rtl="0">
                  <a:spcBef>
                    <a:spcPts val="0"/>
                  </a:spcBef>
                  <a:spcAft>
                    <a:spcPts val="0"/>
                  </a:spcAft>
                  <a:buClr>
                    <a:schemeClr val="dk1"/>
                  </a:buClr>
                  <a:buSzPts val="1800"/>
                </a:pPr>
                <a14:m>
                  <m:oMathPara xmlns:m="http://schemas.openxmlformats.org/officeDocument/2006/math">
                    <m:oMathParaPr>
                      <m:jc m:val="centerGroup"/>
                    </m:oMathParaPr>
                    <m:oMath xmlns:m="http://schemas.openxmlformats.org/officeDocument/2006/math">
                      <m:r>
                        <m:rPr>
                          <m:sty m:val="p"/>
                        </m:rPr>
                        <a:rPr lang="vi-VN"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d>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f>
                        <m:fPr>
                          <m:ctrlPr>
                            <a:rPr lang="ar-AE" i="1">
                              <a:solidFill>
                                <a:schemeClr val="tx1"/>
                              </a:solidFill>
                              <a:effectLst/>
                              <a:latin typeface="Cambria Math" panose="02040503050406030204" pitchFamily="18" charset="0"/>
                            </a:rPr>
                          </m:ctrlPr>
                        </m:fPr>
                        <m:num>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 </m:t>
                          </m:r>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num>
                        <m:den>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d>
                        </m:den>
                      </m:f>
                    </m:oMath>
                  </m:oMathPara>
                </a14:m>
                <a:endParaRPr lang="ar-AE" strike="noStrike" cap="none" dirty="0">
                  <a:solidFill>
                    <a:schemeClr val="tx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vi-VN" strike="noStrike" cap="none" dirty="0">
                    <a:solidFill>
                      <a:schemeClr val="tx1"/>
                    </a:solidFill>
                    <a:latin typeface="Times New Roman"/>
                    <a:ea typeface="Times New Roman"/>
                    <a:cs typeface="Times New Roman"/>
                    <a:sym typeface="Times New Roman"/>
                  </a:rPr>
                  <a:t>Ta </a:t>
                </a:r>
                <a:r>
                  <a:rPr lang="vi-VN" strike="noStrike" cap="none" dirty="0" err="1">
                    <a:solidFill>
                      <a:schemeClr val="tx1"/>
                    </a:solidFill>
                    <a:latin typeface="Times New Roman"/>
                    <a:ea typeface="Times New Roman"/>
                    <a:cs typeface="Times New Roman"/>
                    <a:sym typeface="Times New Roman"/>
                  </a:rPr>
                  <a:t>có</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giả</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định</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độc</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lập</a:t>
                </a:r>
                <a:r>
                  <a:rPr lang="vi-VN" strike="noStrike" cap="none" dirty="0">
                    <a:solidFill>
                      <a:schemeClr val="tx1"/>
                    </a:solidFill>
                    <a:latin typeface="Times New Roman"/>
                    <a:ea typeface="Times New Roman"/>
                    <a:cs typeface="Times New Roman"/>
                    <a:sym typeface="Times New Roman"/>
                  </a:rPr>
                  <a:t>:</a:t>
                </a:r>
              </a:p>
              <a:p>
                <a:pPr marL="1198563" lvl="2" indent="-285750">
                  <a:buClr>
                    <a:schemeClr val="dk1"/>
                  </a:buClr>
                  <a:buSzPts val="1800"/>
                  <a:buFont typeface="Times New Roman"/>
                  <a:buChar char="-"/>
                </a:pPr>
                <a:r>
                  <a:rPr lang="vi-VN" strike="noStrike" cap="none" dirty="0">
                    <a:solidFill>
                      <a:schemeClr val="tx1"/>
                    </a:solidFill>
                    <a:latin typeface="Times New Roman"/>
                    <a:ea typeface="Times New Roman"/>
                    <a:cs typeface="Times New Roman"/>
                    <a:sym typeface="Times New Roman"/>
                  </a:rPr>
                  <a:t>Giả định rằng các đặc trưng </a:t>
                </a:r>
                <a14:m>
                  <m:oMath xmlns:m="http://schemas.openxmlformats.org/officeDocument/2006/math">
                    <m:sSub>
                      <m:sSubPr>
                        <m:ctrlPr>
                          <a:rPr lang="ar-AE" i="1" smtClean="0">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j</m:t>
                        </m:r>
                      </m:sub>
                    </m:sSub>
                  </m:oMath>
                </a14:m>
                <a:r>
                  <a:rPr lang="ar-AE" strike="noStrike" cap="none" dirty="0">
                    <a:solidFill>
                      <a:schemeClr val="tx1"/>
                    </a:solidFill>
                    <a:latin typeface="Times New Roman"/>
                    <a:ea typeface="Times New Roman"/>
                    <a:cs typeface="Times New Roman"/>
                    <a:sym typeface="Times New Roman"/>
                  </a:rPr>
                  <a:t> </a:t>
                </a:r>
                <a:r>
                  <a:rPr lang="vi-VN" strike="noStrike" cap="none" dirty="0">
                    <a:solidFill>
                      <a:schemeClr val="tx1"/>
                    </a:solidFill>
                    <a:latin typeface="Times New Roman"/>
                    <a:ea typeface="Times New Roman"/>
                    <a:cs typeface="Times New Roman"/>
                    <a:sym typeface="Times New Roman"/>
                  </a:rPr>
                  <a:t>là độc lập với nhau khi biết lớp </a:t>
                </a:r>
                <a14:m>
                  <m:oMath xmlns:m="http://schemas.openxmlformats.org/officeDocument/2006/math">
                    <m:sSub>
                      <m:sSubPr>
                        <m:ctrlPr>
                          <a:rPr lang="ar-AE" i="1">
                            <a:solidFill>
                              <a:schemeClr val="tx1"/>
                            </a:solidFill>
                            <a:latin typeface="Cambria Math" panose="02040503050406030204" pitchFamily="18" charset="0"/>
                          </a:rPr>
                        </m:ctrlPr>
                      </m:sSubPr>
                      <m:e>
                        <m:r>
                          <m:rPr>
                            <m:sty m:val="p"/>
                          </m:rPr>
                          <a:rPr lang="ar-AE" b="0" i="0">
                            <a:solidFill>
                              <a:schemeClr val="tx1"/>
                            </a:solidFill>
                            <a:latin typeface="Cambria Math" panose="02040503050406030204" pitchFamily="18" charset="0"/>
                          </a:rPr>
                          <m:t>C</m:t>
                        </m:r>
                      </m:e>
                      <m:sub>
                        <m:r>
                          <m:rPr>
                            <m:sty m:val="p"/>
                          </m:rPr>
                          <a:rPr lang="ar-AE" b="0" i="0">
                            <a:solidFill>
                              <a:schemeClr val="tx1"/>
                            </a:solidFill>
                            <a:latin typeface="Cambria Math" panose="02040503050406030204" pitchFamily="18" charset="0"/>
                          </a:rPr>
                          <m:t>i</m:t>
                        </m:r>
                      </m:sub>
                    </m:sSub>
                  </m:oMath>
                </a14:m>
                <a:r>
                  <a:rPr lang="ar-AE" strike="noStrike" cap="none" dirty="0">
                    <a:solidFill>
                      <a:schemeClr val="tx1"/>
                    </a:solidFill>
                    <a:latin typeface="Times New Roman"/>
                    <a:ea typeface="Times New Roman"/>
                    <a:cs typeface="Times New Roman"/>
                    <a:sym typeface="Times New Roman"/>
                  </a:rPr>
                  <a:t> ​, </a:t>
                </a:r>
                <a:r>
                  <a:rPr lang="vi-VN" strike="noStrike" cap="none" dirty="0">
                    <a:solidFill>
                      <a:schemeClr val="tx1"/>
                    </a:solidFill>
                    <a:latin typeface="Times New Roman"/>
                    <a:ea typeface="Times New Roman"/>
                    <a:cs typeface="Times New Roman"/>
                    <a:sym typeface="Times New Roman"/>
                  </a:rPr>
                  <a:t>ta có:</a:t>
                </a:r>
              </a:p>
              <a:p>
                <a:pPr marL="912813" lvl="2">
                  <a:buClr>
                    <a:schemeClr val="dk1"/>
                  </a:buClr>
                  <a:buSzPts val="1800"/>
                </a:pPr>
                <a14:m>
                  <m:oMathPara xmlns:m="http://schemas.openxmlformats.org/officeDocument/2006/math">
                    <m:oMathParaPr>
                      <m:jc m:val="center"/>
                    </m:oMathParaPr>
                    <m:oMath xmlns:m="http://schemas.openxmlformats.org/officeDocument/2006/math">
                      <m:r>
                        <m:rPr>
                          <m:sty m:val="p"/>
                        </m:rPr>
                        <a:rPr lang="vi-VN"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ar-AE" i="1">
                                  <a:solidFill>
                                    <a:schemeClr val="tx1"/>
                                  </a:solidFill>
                                  <a:effectLst/>
                                  <a:latin typeface="Cambria Math" panose="02040503050406030204" pitchFamily="18" charset="0"/>
                                </a:rPr>
                              </m:ctrlPr>
                            </m:sSubPr>
                            <m:e>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2</m:t>
                              </m:r>
                            </m:sub>
                          </m:s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ar-AE" i="1">
                                  <a:solidFill>
                                    <a:schemeClr val="tx1"/>
                                  </a:solidFill>
                                  <a:effectLst/>
                                  <a:latin typeface="Cambria Math" panose="02040503050406030204" pitchFamily="18" charset="0"/>
                                </a:rPr>
                              </m:ctrlPr>
                            </m:sSubPr>
                            <m:e>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sub>
                          </m:sSub>
                        </m:e>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Sub>
                        </m:e>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2</m:t>
                              </m:r>
                            </m:sub>
                          </m:sSub>
                        </m:e>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sub>
                      </m:s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ar-AE" strike="noStrike" cap="none" dirty="0">
                  <a:solidFill>
                    <a:schemeClr val="tx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vi-VN" strike="noStrike" cap="none" dirty="0">
                    <a:solidFill>
                      <a:schemeClr val="tx1"/>
                    </a:solidFill>
                    <a:latin typeface="Times New Roman"/>
                    <a:ea typeface="Times New Roman"/>
                    <a:cs typeface="Times New Roman"/>
                    <a:sym typeface="Times New Roman"/>
                  </a:rPr>
                  <a:t>Do đó, công thức Naïve Bayes trở thành:</a:t>
                </a:r>
              </a:p>
              <a:p>
                <a:pPr marL="455613" marR="0" lvl="1" algn="l" rtl="0">
                  <a:spcBef>
                    <a:spcPts val="0"/>
                  </a:spcBef>
                  <a:spcAft>
                    <a:spcPts val="0"/>
                  </a:spcAft>
                  <a:buClr>
                    <a:schemeClr val="dk1"/>
                  </a:buClr>
                  <a:buSzPts val="1800"/>
                </a:pPr>
                <a14:m>
                  <m:oMathPara xmlns:m="http://schemas.openxmlformats.org/officeDocument/2006/math">
                    <m:oMathParaPr>
                      <m:jc m:val="centerGroup"/>
                    </m:oMathParaPr>
                    <m:oMath xmlns:m="http://schemas.openxmlformats.org/officeDocument/2006/math">
                      <m:r>
                        <m:rPr>
                          <m:sty m:val="p"/>
                        </m:rPr>
                        <a:rPr lang="vi-VN"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d>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f>
                        <m:fPr>
                          <m:ctrlPr>
                            <a:rPr lang="ar-AE" i="1">
                              <a:solidFill>
                                <a:schemeClr val="tx1"/>
                              </a:solidFill>
                              <a:effectLst/>
                              <a:latin typeface="Cambria Math" panose="02040503050406030204" pitchFamily="18" charset="0"/>
                            </a:rPr>
                          </m:ctrlPr>
                        </m:fPr>
                        <m:num>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subSup"/>
                              <m:ctrlPr>
                                <a:rPr lang="ar-AE" i="1">
                                  <a:solidFill>
                                    <a:schemeClr val="tx1"/>
                                  </a:solidFill>
                                  <a:effectLst/>
                                  <a:latin typeface="Cambria Math" panose="02040503050406030204" pitchFamily="18" charset="0"/>
                                </a:rPr>
                              </m:ctrlPr>
                            </m:naryPr>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j</m:t>
                              </m:r>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up>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sup>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e>
                          </m:nary>
                        </m:num>
                        <m:den>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den>
                      </m:f>
                    </m:oMath>
                  </m:oMathPara>
                </a14:m>
                <a:endParaRPr lang="ar-AE" strike="noStrike" cap="none" dirty="0">
                  <a:solidFill>
                    <a:schemeClr val="tx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vi-VN" strike="noStrike" cap="none" dirty="0" err="1">
                    <a:solidFill>
                      <a:schemeClr val="tx1"/>
                    </a:solidFill>
                    <a:latin typeface="Times New Roman"/>
                    <a:ea typeface="Times New Roman"/>
                    <a:cs typeface="Times New Roman"/>
                    <a:sym typeface="Times New Roman"/>
                  </a:rPr>
                  <a:t>Bỏ</a:t>
                </a:r>
                <a:r>
                  <a:rPr lang="vi-VN" strike="noStrike" cap="none" dirty="0">
                    <a:solidFill>
                      <a:schemeClr val="tx1"/>
                    </a:solidFill>
                    <a:latin typeface="Times New Roman"/>
                    <a:ea typeface="Times New Roman"/>
                    <a:cs typeface="Times New Roman"/>
                    <a:sym typeface="Times New Roman"/>
                  </a:rPr>
                  <a:t> qua </a:t>
                </a:r>
                <a:r>
                  <a:rPr lang="vi-VN" strike="noStrike" cap="none" dirty="0" err="1">
                    <a:solidFill>
                      <a:schemeClr val="tx1"/>
                    </a:solidFill>
                    <a:latin typeface="Times New Roman"/>
                    <a:ea typeface="Times New Roman"/>
                    <a:cs typeface="Times New Roman"/>
                    <a:sym typeface="Times New Roman"/>
                  </a:rPr>
                  <a:t>xác</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suất</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biên</a:t>
                </a:r>
                <a:r>
                  <a:rPr lang="vi-VN" strike="noStrike" cap="none" dirty="0">
                    <a:solidFill>
                      <a:schemeClr val="tx1"/>
                    </a:solidFill>
                    <a:latin typeface="Times New Roman"/>
                    <a:ea typeface="Times New Roman"/>
                    <a:cs typeface="Times New Roman"/>
                    <a:sym typeface="Times New Roman"/>
                  </a:rPr>
                  <a:t>:</a:t>
                </a:r>
              </a:p>
              <a:p>
                <a:pPr marL="1198563" marR="0" lvl="2" indent="-285750" algn="l" rtl="0">
                  <a:spcBef>
                    <a:spcPts val="0"/>
                  </a:spcBef>
                  <a:spcAft>
                    <a:spcPts val="0"/>
                  </a:spcAft>
                  <a:buClr>
                    <a:schemeClr val="dk1"/>
                  </a:buClr>
                  <a:buSzPts val="1800"/>
                  <a:buFont typeface="Times New Roman"/>
                  <a:buChar char="-"/>
                </a:pPr>
                <a:r>
                  <a:rPr lang="vi-VN" strike="noStrike" cap="none" dirty="0">
                    <a:solidFill>
                      <a:schemeClr val="tx1"/>
                    </a:solidFill>
                    <a:latin typeface="Times New Roman"/>
                    <a:ea typeface="Times New Roman"/>
                    <a:cs typeface="Times New Roman"/>
                    <a:sym typeface="Times New Roman"/>
                  </a:rPr>
                  <a:t>Vì </a:t>
                </a:r>
                <a:r>
                  <a:rPr lang="vi-VN" dirty="0">
                    <a:solidFill>
                      <a:schemeClr val="tx1"/>
                    </a:solidFill>
                    <a:effectLst/>
                    <a:latin typeface="Times New Roman" panose="02020603050405020304" pitchFamily="18" charset="0"/>
                    <a:ea typeface="Aptos" panose="020B0004020202020204" pitchFamily="34" charset="0"/>
                  </a:rPr>
                  <a:t>P(X) </a:t>
                </a:r>
                <a:r>
                  <a:rPr lang="vi-VN" strike="noStrike" cap="none" dirty="0">
                    <a:solidFill>
                      <a:schemeClr val="tx1"/>
                    </a:solidFill>
                    <a:latin typeface="Times New Roman"/>
                    <a:ea typeface="Times New Roman"/>
                    <a:cs typeface="Times New Roman"/>
                    <a:sym typeface="Times New Roman"/>
                  </a:rPr>
                  <a:t>là một hằng số không phụ thuộc vào lớp </a:t>
                </a:r>
                <a14:m>
                  <m:oMath xmlns:m="http://schemas.openxmlformats.org/officeDocument/2006/math">
                    <m:sSub>
                      <m:sSubPr>
                        <m:ctrlPr>
                          <a:rPr lang="ar-AE" i="1" smtClean="0">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oMath>
                </a14:m>
                <a:r>
                  <a:rPr lang="ar-AE" strike="noStrike" cap="none" dirty="0">
                    <a:solidFill>
                      <a:schemeClr val="tx1"/>
                    </a:solidFill>
                    <a:latin typeface="Times New Roman"/>
                    <a:ea typeface="Times New Roman"/>
                    <a:cs typeface="Times New Roman"/>
                    <a:sym typeface="Times New Roman"/>
                  </a:rPr>
                  <a:t>​, </a:t>
                </a:r>
                <a:r>
                  <a:rPr lang="vi-VN" strike="noStrike" cap="none" dirty="0">
                    <a:solidFill>
                      <a:schemeClr val="tx1"/>
                    </a:solidFill>
                    <a:latin typeface="Times New Roman"/>
                    <a:ea typeface="Times New Roman"/>
                    <a:cs typeface="Times New Roman"/>
                    <a:sym typeface="Times New Roman"/>
                  </a:rPr>
                  <a:t>ta </a:t>
                </a:r>
                <a:r>
                  <a:rPr lang="vi-VN" strike="noStrike" cap="none" dirty="0" err="1">
                    <a:solidFill>
                      <a:schemeClr val="tx1"/>
                    </a:solidFill>
                    <a:latin typeface="Times New Roman"/>
                    <a:ea typeface="Times New Roman"/>
                    <a:cs typeface="Times New Roman"/>
                    <a:sym typeface="Times New Roman"/>
                  </a:rPr>
                  <a:t>có</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thể</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bỏ</a:t>
                </a:r>
                <a:r>
                  <a:rPr lang="vi-VN" strike="noStrike" cap="none" dirty="0">
                    <a:solidFill>
                      <a:schemeClr val="tx1"/>
                    </a:solidFill>
                    <a:latin typeface="Times New Roman"/>
                    <a:ea typeface="Times New Roman"/>
                    <a:cs typeface="Times New Roman"/>
                    <a:sym typeface="Times New Roman"/>
                  </a:rPr>
                  <a:t> qua </a:t>
                </a:r>
                <a:r>
                  <a:rPr lang="vi-VN" strike="noStrike" cap="none" dirty="0" err="1">
                    <a:solidFill>
                      <a:schemeClr val="tx1"/>
                    </a:solidFill>
                    <a:latin typeface="Times New Roman"/>
                    <a:ea typeface="Times New Roman"/>
                    <a:cs typeface="Times New Roman"/>
                    <a:sym typeface="Times New Roman"/>
                  </a:rPr>
                  <a:t>nó</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khi</a:t>
                </a:r>
                <a:r>
                  <a:rPr lang="vi-VN" strike="noStrike" cap="none" dirty="0">
                    <a:solidFill>
                      <a:schemeClr val="tx1"/>
                    </a:solidFill>
                    <a:latin typeface="Times New Roman"/>
                    <a:ea typeface="Times New Roman"/>
                    <a:cs typeface="Times New Roman"/>
                    <a:sym typeface="Times New Roman"/>
                  </a:rPr>
                  <a:t> so </a:t>
                </a:r>
                <a:r>
                  <a:rPr lang="vi-VN" strike="noStrike" cap="none" dirty="0" err="1">
                    <a:solidFill>
                      <a:schemeClr val="tx1"/>
                    </a:solidFill>
                    <a:latin typeface="Times New Roman"/>
                    <a:ea typeface="Times New Roman"/>
                    <a:cs typeface="Times New Roman"/>
                    <a:sym typeface="Times New Roman"/>
                  </a:rPr>
                  <a:t>sánh</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các</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xác</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suất</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giữa</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các</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lớp</a:t>
                </a:r>
                <a:r>
                  <a:rPr lang="vi-VN" strike="noStrike" cap="none" dirty="0">
                    <a:solidFill>
                      <a:schemeClr val="tx1"/>
                    </a:solidFill>
                    <a:latin typeface="Times New Roman"/>
                    <a:ea typeface="Times New Roman"/>
                    <a:cs typeface="Times New Roman"/>
                    <a:sym typeface="Times New Roman"/>
                  </a:rPr>
                  <a:t>. Ta chỉ cần tính:</a:t>
                </a:r>
              </a:p>
              <a:p>
                <a:pPr marL="912813" marR="0" lvl="2" algn="l" rtl="0">
                  <a:spcBef>
                    <a:spcPts val="0"/>
                  </a:spcBef>
                  <a:spcAft>
                    <a:spcPts val="0"/>
                  </a:spcAft>
                  <a:buClr>
                    <a:schemeClr val="dk1"/>
                  </a:buClr>
                  <a:buSzPts val="1800"/>
                </a:pPr>
                <a14:m>
                  <m:oMathPara xmlns:m="http://schemas.openxmlformats.org/officeDocument/2006/math">
                    <m:oMathParaPr>
                      <m:jc m:val="centerGroup"/>
                    </m:oMathParaPr>
                    <m:oMath xmlns:m="http://schemas.openxmlformats.org/officeDocument/2006/math">
                      <m:r>
                        <m:rPr>
                          <m:sty m:val="p"/>
                        </m:rPr>
                        <a:rPr lang="vi-VN"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d>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subSup"/>
                          <m:ctrlPr>
                            <a:rPr lang="ar-AE" i="1">
                              <a:solidFill>
                                <a:schemeClr val="tx1"/>
                              </a:solidFill>
                              <a:effectLst/>
                              <a:latin typeface="Cambria Math" panose="02040503050406030204" pitchFamily="18" charset="0"/>
                            </a:rPr>
                          </m:ctrlPr>
                        </m:naryPr>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j</m:t>
                          </m:r>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up>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sup>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e>
                      </m:nary>
                    </m:oMath>
                  </m:oMathPara>
                </a14:m>
                <a:endParaRPr lang="ar-AE" strike="noStrike" cap="none" dirty="0">
                  <a:solidFill>
                    <a:schemeClr val="tx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vi-VN" strike="noStrike" cap="none" dirty="0" err="1">
                    <a:solidFill>
                      <a:schemeClr val="tx1"/>
                    </a:solidFill>
                    <a:latin typeface="Times New Roman"/>
                    <a:ea typeface="Times New Roman"/>
                    <a:cs typeface="Times New Roman"/>
                    <a:sym typeface="Times New Roman"/>
                  </a:rPr>
                  <a:t>Phương</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pháp</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tối</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đa</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hóa</a:t>
                </a:r>
                <a:r>
                  <a:rPr lang="vi-VN" strike="noStrike" cap="none" dirty="0">
                    <a:solidFill>
                      <a:schemeClr val="tx1"/>
                    </a:solidFill>
                    <a:latin typeface="Times New Roman"/>
                    <a:ea typeface="Times New Roman"/>
                    <a:cs typeface="Times New Roman"/>
                    <a:sym typeface="Times New Roman"/>
                  </a:rPr>
                  <a:t>:</a:t>
                </a:r>
              </a:p>
              <a:p>
                <a:pPr marL="1198563" marR="0" lvl="2" indent="-285750" algn="l" rtl="0">
                  <a:spcBef>
                    <a:spcPts val="0"/>
                  </a:spcBef>
                  <a:spcAft>
                    <a:spcPts val="0"/>
                  </a:spcAft>
                  <a:buClr>
                    <a:schemeClr val="dk1"/>
                  </a:buClr>
                  <a:buSzPts val="1800"/>
                  <a:buFont typeface="Times New Roman"/>
                  <a:buChar char="-"/>
                </a:pPr>
                <a:r>
                  <a:rPr lang="vi-VN" strike="noStrike" cap="none" dirty="0" err="1">
                    <a:solidFill>
                      <a:schemeClr val="tx1"/>
                    </a:solidFill>
                    <a:latin typeface="Times New Roman"/>
                    <a:ea typeface="Times New Roman"/>
                    <a:cs typeface="Times New Roman"/>
                    <a:sym typeface="Times New Roman"/>
                  </a:rPr>
                  <a:t>Để</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xác</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định</a:t>
                </a:r>
                <a:r>
                  <a:rPr lang="vi-VN" strike="noStrike" cap="none" dirty="0">
                    <a:solidFill>
                      <a:schemeClr val="tx1"/>
                    </a:solidFill>
                    <a:latin typeface="Times New Roman"/>
                    <a:ea typeface="Times New Roman"/>
                    <a:cs typeface="Times New Roman"/>
                    <a:sym typeface="Times New Roman"/>
                  </a:rPr>
                  <a:t> </a:t>
                </a:r>
                <a:r>
                  <a:rPr lang="vi-VN" strike="noStrike" cap="none" dirty="0" err="1">
                    <a:solidFill>
                      <a:schemeClr val="tx1"/>
                    </a:solidFill>
                    <a:latin typeface="Times New Roman"/>
                    <a:ea typeface="Times New Roman"/>
                    <a:cs typeface="Times New Roman"/>
                    <a:sym typeface="Times New Roman"/>
                  </a:rPr>
                  <a:t>lớp</a:t>
                </a:r>
                <a:r>
                  <a:rPr lang="vi-VN" strike="noStrike" cap="none" dirty="0">
                    <a:solidFill>
                      <a:schemeClr val="tx1"/>
                    </a:solidFill>
                    <a:latin typeface="Times New Roman"/>
                    <a:ea typeface="Times New Roman"/>
                    <a:cs typeface="Times New Roman"/>
                    <a:sym typeface="Times New Roman"/>
                  </a:rPr>
                  <a:t> ​</a:t>
                </a:r>
                <a14:m>
                  <m:oMath xmlns:m="http://schemas.openxmlformats.org/officeDocument/2006/math">
                    <m:sSub>
                      <m:sSubPr>
                        <m:ctrlPr>
                          <a:rPr lang="ar-AE" i="1" smtClean="0">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oMath>
                </a14:m>
                <a:r>
                  <a:rPr lang="vi-VN" strike="noStrike" cap="none" dirty="0">
                    <a:solidFill>
                      <a:schemeClr val="tx1"/>
                    </a:solidFill>
                    <a:latin typeface="Times New Roman"/>
                    <a:ea typeface="Times New Roman"/>
                    <a:cs typeface="Times New Roman"/>
                    <a:sym typeface="Times New Roman"/>
                  </a:rPr>
                  <a:t>cho một mẫu mới, ta chọn lớp có xác suất lớn nhất:</a:t>
                </a:r>
              </a:p>
              <a:p>
                <a:pPr marL="912813" marR="0" lvl="2" algn="l" rtl="0">
                  <a:spcBef>
                    <a:spcPts val="0"/>
                  </a:spcBef>
                  <a:spcAft>
                    <a:spcPts val="0"/>
                  </a:spcAft>
                  <a:buClr>
                    <a:schemeClr val="dk1"/>
                  </a:buClr>
                  <a:buSzPts val="1800"/>
                </a:pPr>
                <a14:m>
                  <m:oMathPara xmlns:m="http://schemas.openxmlformats.org/officeDocument/2006/math">
                    <m:oMathParaPr>
                      <m:jc m:val="centerGroup"/>
                    </m:oMathParaPr>
                    <m:oMath xmlns:m="http://schemas.openxmlformats.org/officeDocument/2006/math">
                      <m:r>
                        <a:rPr lang="vi-VN"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Ĉ=</m:t>
                      </m:r>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argmax</m:t>
                          </m:r>
                        </m:e>
                        <m:sub>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sub>
                      </m:s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subSup"/>
                          <m:ctrlPr>
                            <a:rPr lang="ar-AE" i="1">
                              <a:solidFill>
                                <a:schemeClr val="tx1"/>
                              </a:solidFill>
                              <a:effectLst/>
                              <a:latin typeface="Cambria Math" panose="02040503050406030204" pitchFamily="18" charset="0"/>
                            </a:rPr>
                          </m:ctrlPr>
                        </m:naryPr>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j</m:t>
                          </m:r>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up>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sup>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i="1">
                                  <a:solidFill>
                                    <a:schemeClr val="tx1"/>
                                  </a:solidFill>
                                  <a:effectLst/>
                                  <a:latin typeface="Cambria Math" panose="02040503050406030204" pitchFamily="18" charset="0"/>
                                </a:rPr>
                              </m:ctrlPr>
                            </m:dPr>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sSub>
                                <m:sSubPr>
                                  <m:ctrlPr>
                                    <a:rPr lang="ar-AE" i="1">
                                      <a:solidFill>
                                        <a:schemeClr val="tx1"/>
                                      </a:solidFill>
                                      <a:effectLst/>
                                      <a:latin typeface="Cambria Math" panose="02040503050406030204" pitchFamily="18" charset="0"/>
                                    </a:rPr>
                                  </m:ctrlPr>
                                </m:sSubPr>
                                <m:e>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ar-AE" b="0" i="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e>
                      </m:nary>
                    </m:oMath>
                  </m:oMathPara>
                </a14:m>
                <a:endParaRPr lang="ar-AE" strike="noStrike" cap="none" dirty="0">
                  <a:solidFill>
                    <a:schemeClr val="tx1"/>
                  </a:solidFill>
                  <a:latin typeface="Times New Roman"/>
                  <a:ea typeface="Times New Roman"/>
                  <a:cs typeface="Times New Roman"/>
                  <a:sym typeface="Times New Roman"/>
                </a:endParaRPr>
              </a:p>
            </p:txBody>
          </p:sp>
        </mc:Choice>
        <mc:Fallback xmlns="">
          <p:sp>
            <p:nvSpPr>
              <p:cNvPr id="269" name="Google Shape;269;p18"/>
              <p:cNvSpPr>
                <a:spLocks noRot="1" noChangeAspect="1" noMove="1" noResize="1" noEditPoints="1" noAdjustHandles="1" noChangeArrowheads="1" noChangeShapeType="1" noTextEdit="1"/>
              </p:cNvSpPr>
              <p:nvPr/>
            </p:nvSpPr>
            <p:spPr>
              <a:xfrm>
                <a:off x="-3948" y="1566083"/>
                <a:ext cx="10287000" cy="4522929"/>
              </a:xfrm>
              <a:prstGeom prst="rect">
                <a:avLst/>
              </a:prstGeom>
              <a:blipFill>
                <a:blip r:embed="rId3"/>
                <a:stretch>
                  <a:fillRect l="-355" t="-1348" b="-22911"/>
                </a:stretch>
              </a:blipFill>
              <a:ln>
                <a:no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F98E1BD-F4E8-BA2C-FEB8-35BAE9F30EB2}"/>
                  </a:ext>
                </a:extLst>
              </p14:cNvPr>
              <p14:cNvContentPartPr/>
              <p14:nvPr/>
            </p14:nvContentPartPr>
            <p14:xfrm>
              <a:off x="9006227" y="6501171"/>
              <a:ext cx="524520" cy="200880"/>
            </p14:xfrm>
          </p:contentPart>
        </mc:Choice>
        <mc:Fallback xmlns="">
          <p:pic>
            <p:nvPicPr>
              <p:cNvPr id="2" name="Ink 1">
                <a:extLst>
                  <a:ext uri="{FF2B5EF4-FFF2-40B4-BE49-F238E27FC236}">
                    <a16:creationId xmlns:a16="http://schemas.microsoft.com/office/drawing/2014/main" id="{AF98E1BD-F4E8-BA2C-FEB8-35BAE9F30EB2}"/>
                  </a:ext>
                </a:extLst>
              </p:cNvPr>
              <p:cNvPicPr/>
              <p:nvPr/>
            </p:nvPicPr>
            <p:blipFill>
              <a:blip r:embed="rId5"/>
              <a:stretch>
                <a:fillRect/>
              </a:stretch>
            </p:blipFill>
            <p:spPr>
              <a:xfrm>
                <a:off x="8943227" y="6438531"/>
                <a:ext cx="650160" cy="326520"/>
              </a:xfrm>
              <a:prstGeom prst="rect">
                <a:avLst/>
              </a:prstGeom>
            </p:spPr>
          </p:pic>
        </mc:Fallback>
      </mc:AlternateContent>
      <p:sp>
        <p:nvSpPr>
          <p:cNvPr id="3" name="Google Shape;128;p4">
            <a:extLst>
              <a:ext uri="{FF2B5EF4-FFF2-40B4-BE49-F238E27FC236}">
                <a16:creationId xmlns:a16="http://schemas.microsoft.com/office/drawing/2014/main" id="{5ABF1242-CFF7-15C9-A595-FABDAAEEF556}"/>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9"/>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276" name="Google Shape;276;p19"/>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277" name="Google Shape;277;p19"/>
          <p:cNvSpPr/>
          <p:nvPr/>
        </p:nvSpPr>
        <p:spPr>
          <a:xfrm>
            <a:off x="0" y="1124744"/>
            <a:ext cx="1028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2.2.5 Chứng minh tính đúng công thức của phân loại Bayes:</a:t>
            </a:r>
            <a:endParaRPr sz="1800">
              <a:solidFill>
                <a:schemeClr val="dk1"/>
              </a:solidFill>
              <a:latin typeface="Times New Roman"/>
              <a:ea typeface="Times New Roman"/>
              <a:cs typeface="Times New Roman"/>
              <a:sym typeface="Times New Roman"/>
            </a:endParaRPr>
          </a:p>
        </p:txBody>
      </p:sp>
      <mc:AlternateContent xmlns:mc="http://schemas.openxmlformats.org/markup-compatibility/2006" xmlns:a14="http://schemas.microsoft.com/office/drawing/2010/main">
        <mc:Choice Requires="a14">
          <p:sp>
            <p:nvSpPr>
              <p:cNvPr id="278" name="Google Shape;278;p19"/>
              <p:cNvSpPr/>
              <p:nvPr/>
            </p:nvSpPr>
            <p:spPr>
              <a:xfrm>
                <a:off x="-8362" y="1566083"/>
                <a:ext cx="10287000" cy="463590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vi-VN" sz="1500" dirty="0">
                    <a:solidFill>
                      <a:schemeClr val="tx1"/>
                    </a:solidFill>
                    <a:latin typeface="Times New Roman"/>
                    <a:ea typeface="Times New Roman"/>
                    <a:cs typeface="Times New Roman"/>
                    <a:sym typeface="Times New Roman"/>
                  </a:rPr>
                  <a:t>Từ </a:t>
                </a:r>
                <a:r>
                  <a:rPr lang="vi-VN" sz="1500" dirty="0" err="1">
                    <a:solidFill>
                      <a:schemeClr val="tx1"/>
                    </a:solidFill>
                    <a:latin typeface="Times New Roman"/>
                    <a:ea typeface="Times New Roman"/>
                    <a:cs typeface="Times New Roman"/>
                    <a:sym typeface="Times New Roman"/>
                  </a:rPr>
                  <a:t>định</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nghĩa</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xác</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suất</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có</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điều</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kiện</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của</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một</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sự</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kiện</a:t>
                </a:r>
                <a:r>
                  <a:rPr lang="vi-VN" sz="1500" dirty="0">
                    <a:solidFill>
                      <a:schemeClr val="tx1"/>
                    </a:solidFill>
                    <a:latin typeface="Times New Roman"/>
                    <a:ea typeface="Times New Roman"/>
                    <a:cs typeface="Times New Roman"/>
                    <a:sym typeface="Times New Roman"/>
                  </a:rPr>
                  <a:t> A </a:t>
                </a:r>
                <a:r>
                  <a:rPr lang="vi-VN" sz="1500" dirty="0" err="1">
                    <a:solidFill>
                      <a:schemeClr val="tx1"/>
                    </a:solidFill>
                    <a:latin typeface="Times New Roman"/>
                    <a:ea typeface="Times New Roman"/>
                    <a:cs typeface="Times New Roman"/>
                    <a:sym typeface="Times New Roman"/>
                  </a:rPr>
                  <a:t>khi</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biết</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sự</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kiện</a:t>
                </a:r>
                <a:r>
                  <a:rPr lang="vi-VN" sz="1500" dirty="0">
                    <a:solidFill>
                      <a:schemeClr val="tx1"/>
                    </a:solidFill>
                    <a:latin typeface="Times New Roman"/>
                    <a:ea typeface="Times New Roman"/>
                    <a:cs typeface="Times New Roman"/>
                    <a:sym typeface="Times New Roman"/>
                  </a:rPr>
                  <a:t> B:</a:t>
                </a:r>
              </a:p>
              <a:p>
                <a:pPr marR="0" lvl="0" algn="l" rtl="0">
                  <a:spcBef>
                    <a:spcPts val="0"/>
                  </a:spcBef>
                  <a:spcAft>
                    <a:spcPts val="0"/>
                  </a:spcAft>
                  <a:buClr>
                    <a:schemeClr val="dk1"/>
                  </a:buClr>
                  <a:buSzPts val="1800"/>
                </a:pPr>
                <a14:m>
                  <m:oMathPara xmlns:m="http://schemas.openxmlformats.org/officeDocument/2006/math">
                    <m:oMathParaPr>
                      <m:jc m:val="centerGroup"/>
                    </m:oMathParaPr>
                    <m:oMath xmlns:m="http://schemas.openxmlformats.org/officeDocument/2006/math">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sz="1500" i="1">
                              <a:solidFill>
                                <a:schemeClr val="tx1"/>
                              </a:solidFill>
                              <a:effectLst/>
                              <a:latin typeface="Cambria Math" panose="02040503050406030204" pitchFamily="18" charset="0"/>
                            </a:rPr>
                          </m:ctrlPr>
                        </m:d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A</m:t>
                          </m:r>
                        </m:e>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B</m:t>
                          </m:r>
                        </m:e>
                      </m:d>
                      <m:r>
                        <a:rPr lang="ar-AE"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ar-AE" sz="1500" i="1">
                              <a:solidFill>
                                <a:schemeClr val="tx1"/>
                              </a:solidFill>
                              <a:effectLst/>
                              <a:latin typeface="Cambria Math" panose="02040503050406030204" pitchFamily="18" charset="0"/>
                            </a:rPr>
                          </m:ctrlPr>
                        </m:fPr>
                        <m:num>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A</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B</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num>
                        <m:den>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B</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den>
                      </m:f>
                    </m:oMath>
                  </m:oMathPara>
                </a14:m>
                <a:endParaRPr lang="ar-AE" sz="1500" dirty="0">
                  <a:solidFill>
                    <a:schemeClr val="tx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Times New Roman"/>
                  <a:buChar char="-"/>
                </a:pPr>
                <a:r>
                  <a:rPr lang="vi-VN" sz="1500" dirty="0" err="1">
                    <a:solidFill>
                      <a:schemeClr val="tx1"/>
                    </a:solidFill>
                    <a:latin typeface="Times New Roman"/>
                    <a:ea typeface="Times New Roman"/>
                    <a:cs typeface="Times New Roman"/>
                    <a:sym typeface="Times New Roman"/>
                  </a:rPr>
                  <a:t>Tập</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áp</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dụng</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định</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lý</a:t>
                </a:r>
                <a:r>
                  <a:rPr lang="vi-VN" sz="1500" dirty="0">
                    <a:solidFill>
                      <a:schemeClr val="tx1"/>
                    </a:solidFill>
                    <a:latin typeface="Times New Roman"/>
                    <a:ea typeface="Times New Roman"/>
                    <a:cs typeface="Times New Roman"/>
                    <a:sym typeface="Times New Roman"/>
                  </a:rPr>
                  <a:t> Bayes, </a:t>
                </a:r>
                <a:r>
                  <a:rPr lang="vi-VN" sz="1500" dirty="0" err="1">
                    <a:solidFill>
                      <a:schemeClr val="tx1"/>
                    </a:solidFill>
                    <a:latin typeface="Times New Roman"/>
                    <a:ea typeface="Times New Roman"/>
                    <a:cs typeface="Times New Roman"/>
                    <a:sym typeface="Times New Roman"/>
                  </a:rPr>
                  <a:t>xác</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suất</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có</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điều</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kiện</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của</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lớp</a:t>
                </a:r>
                <a:r>
                  <a:rPr lang="vi-VN" sz="1500" dirty="0">
                    <a:solidFill>
                      <a:schemeClr val="tx1"/>
                    </a:solidFill>
                    <a:latin typeface="Times New Roman"/>
                    <a:ea typeface="Times New Roman"/>
                    <a:cs typeface="Times New Roman"/>
                    <a:sym typeface="Times New Roman"/>
                  </a:rPr>
                  <a:t> ​ </a:t>
                </a:r>
                <a:r>
                  <a:rPr lang="vi-VN" sz="1500" dirty="0" err="1">
                    <a:solidFill>
                      <a:schemeClr val="tx1"/>
                    </a:solidFill>
                    <a:latin typeface="Times New Roman"/>
                    <a:ea typeface="Times New Roman"/>
                    <a:cs typeface="Times New Roman"/>
                    <a:sym typeface="Times New Roman"/>
                  </a:rPr>
                  <a:t>khi</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biết</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chính</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là</a:t>
                </a:r>
                <a:r>
                  <a:rPr lang="vi-VN" sz="1500" dirty="0">
                    <a:solidFill>
                      <a:schemeClr val="tx1"/>
                    </a:solidFill>
                    <a:latin typeface="Times New Roman"/>
                    <a:ea typeface="Times New Roman"/>
                    <a:cs typeface="Times New Roman"/>
                    <a:sym typeface="Times New Roman"/>
                  </a:rPr>
                  <a:t>:</a:t>
                </a:r>
              </a:p>
              <a:p>
                <a:pPr marR="0" lvl="0" algn="l" rtl="0">
                  <a:spcBef>
                    <a:spcPts val="0"/>
                  </a:spcBef>
                  <a:spcAft>
                    <a:spcPts val="0"/>
                  </a:spcAft>
                  <a:buClr>
                    <a:schemeClr val="dk1"/>
                  </a:buClr>
                  <a:buSzPts val="1800"/>
                </a:pPr>
                <a14:m>
                  <m:oMathPara xmlns:m="http://schemas.openxmlformats.org/officeDocument/2006/math">
                    <m:oMathParaPr>
                      <m:jc m:val="centerGroup"/>
                    </m:oMathParaPr>
                    <m:oMath xmlns:m="http://schemas.openxmlformats.org/officeDocument/2006/math">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sz="1500" i="1">
                              <a:solidFill>
                                <a:schemeClr val="tx1"/>
                              </a:solidFill>
                              <a:effectLst/>
                              <a:latin typeface="Cambria Math" panose="02040503050406030204" pitchFamily="18" charset="0"/>
                            </a:rPr>
                          </m:ctrlPr>
                        </m:dPr>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d>
                      <m:r>
                        <a:rPr lang="ar-AE"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f>
                        <m:fPr>
                          <m:ctrlPr>
                            <a:rPr lang="ar-AE" sz="1500" i="1">
                              <a:solidFill>
                                <a:schemeClr val="tx1"/>
                              </a:solidFill>
                              <a:effectLst/>
                              <a:latin typeface="Cambria Math" panose="02040503050406030204" pitchFamily="18" charset="0"/>
                            </a:rPr>
                          </m:ctrlPr>
                        </m:fPr>
                        <m:num>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sz="1500" i="1">
                                  <a:solidFill>
                                    <a:schemeClr val="tx1"/>
                                  </a:solidFill>
                                  <a:effectLst/>
                                  <a:latin typeface="Cambria Math" panose="02040503050406030204" pitchFamily="18" charset="0"/>
                                </a:rPr>
                              </m:ctrlPr>
                            </m:d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 </m:t>
                          </m:r>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r>
                            <a:rPr lang="ar-AE"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num>
                        <m:den>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den>
                      </m:f>
                    </m:oMath>
                  </m:oMathPara>
                </a14:m>
                <a:endParaRPr lang="ar-AE" sz="1500" dirty="0">
                  <a:solidFill>
                    <a:schemeClr val="tx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Times New Roman"/>
                  <a:buChar char="-"/>
                </a:pPr>
                <a:r>
                  <a:rPr lang="vi-VN" sz="1500" dirty="0">
                    <a:solidFill>
                      <a:schemeClr val="tx1"/>
                    </a:solidFill>
                    <a:latin typeface="Times New Roman"/>
                    <a:ea typeface="Times New Roman"/>
                    <a:cs typeface="Times New Roman"/>
                    <a:sym typeface="Times New Roman"/>
                  </a:rPr>
                  <a:t>Ta có giả định độc lập:</a:t>
                </a:r>
                <a:endParaRPr lang="en-US" sz="1500" dirty="0">
                  <a:solidFill>
                    <a:schemeClr val="tx1"/>
                  </a:solidFill>
                  <a:latin typeface="Times New Roman"/>
                  <a:ea typeface="Times New Roman"/>
                  <a:cs typeface="Times New Roman"/>
                  <a:sym typeface="Times New Roman"/>
                </a:endParaRPr>
              </a:p>
              <a:p>
                <a:pPr marR="0" lvl="0" algn="l" rtl="0">
                  <a:spcBef>
                    <a:spcPts val="0"/>
                  </a:spcBef>
                  <a:spcAft>
                    <a:spcPts val="0"/>
                  </a:spcAft>
                  <a:buClr>
                    <a:schemeClr val="dk1"/>
                  </a:buClr>
                  <a:buSzPts val="1800"/>
                </a:pPr>
                <a:r>
                  <a:rPr lang="en-US" sz="1500" dirty="0">
                    <a:solidFill>
                      <a:schemeClr val="tx1"/>
                    </a:solidFill>
                    <a:latin typeface="Times New Roman"/>
                    <a:ea typeface="Times New Roman"/>
                    <a:cs typeface="Times New Roman"/>
                    <a:sym typeface="Times New Roman"/>
                  </a:rPr>
                  <a:t>	- </a:t>
                </a:r>
                <a:r>
                  <a:rPr lang="vi-VN" sz="1500" dirty="0">
                    <a:solidFill>
                      <a:schemeClr val="tx1"/>
                    </a:solidFill>
                    <a:latin typeface="Times New Roman"/>
                    <a:ea typeface="Times New Roman"/>
                    <a:cs typeface="Times New Roman"/>
                    <a:sym typeface="Times New Roman"/>
                  </a:rPr>
                  <a:t>Giả định rằng các đặc trưng ​</a:t>
                </a:r>
                <a14:m>
                  <m:oMath xmlns:m="http://schemas.openxmlformats.org/officeDocument/2006/math">
                    <m:sSub>
                      <m:sSubPr>
                        <m:ctrlPr>
                          <a:rPr lang="ar-AE" sz="1500" i="1" smtClean="0">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j</m:t>
                        </m:r>
                      </m:sub>
                    </m:sSub>
                  </m:oMath>
                </a14:m>
                <a:r>
                  <a:rPr lang="ar-AE"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là</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độc</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lập</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với</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nhau</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khi</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biết</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lớp</a:t>
                </a:r>
                <a:r>
                  <a:rPr lang="vi-VN" sz="1500" dirty="0">
                    <a:solidFill>
                      <a:schemeClr val="tx1"/>
                    </a:solidFill>
                    <a:latin typeface="Times New Roman"/>
                    <a:ea typeface="Times New Roman"/>
                    <a:cs typeface="Times New Roman"/>
                    <a:sym typeface="Times New Roman"/>
                  </a:rPr>
                  <a:t> </a:t>
                </a:r>
                <a14:m>
                  <m:oMath xmlns:m="http://schemas.openxmlformats.org/officeDocument/2006/math">
                    <m:sSub>
                      <m:sSubPr>
                        <m:ctrlPr>
                          <a:rPr lang="ar-AE" sz="1500" i="1">
                            <a:solidFill>
                              <a:schemeClr val="tx1"/>
                            </a:solidFill>
                            <a:latin typeface="Cambria Math" panose="02040503050406030204" pitchFamily="18" charset="0"/>
                          </a:rPr>
                        </m:ctrlPr>
                      </m:sSubPr>
                      <m:e>
                        <m:r>
                          <m:rPr>
                            <m:sty m:val="p"/>
                          </m:rPr>
                          <a:rPr lang="vi-VN" sz="1500" b="0" i="0" smtClean="0">
                            <a:solidFill>
                              <a:schemeClr val="tx1"/>
                            </a:solidFill>
                            <a:latin typeface="Cambria Math" panose="02040503050406030204" pitchFamily="18" charset="0"/>
                          </a:rPr>
                          <m:t>C</m:t>
                        </m:r>
                      </m:e>
                      <m:sub>
                        <m:r>
                          <m:rPr>
                            <m:sty m:val="p"/>
                          </m:rPr>
                          <a:rPr lang="vi-VN" sz="1500" b="0" i="0" smtClean="0">
                            <a:solidFill>
                              <a:schemeClr val="tx1"/>
                            </a:solidFill>
                            <a:latin typeface="Cambria Math" panose="02040503050406030204" pitchFamily="18" charset="0"/>
                          </a:rPr>
                          <m:t>i</m:t>
                        </m:r>
                      </m:sub>
                    </m:sSub>
                  </m:oMath>
                </a14:m>
                <a:r>
                  <a:rPr lang="ar-AE" sz="1500" dirty="0">
                    <a:solidFill>
                      <a:schemeClr val="tx1"/>
                    </a:solidFill>
                    <a:latin typeface="Times New Roman"/>
                    <a:ea typeface="Times New Roman"/>
                    <a:cs typeface="Times New Roman"/>
                    <a:sym typeface="Times New Roman"/>
                  </a:rPr>
                  <a:t>​, </a:t>
                </a:r>
                <a:r>
                  <a:rPr lang="vi-VN" sz="1500" dirty="0">
                    <a:solidFill>
                      <a:schemeClr val="tx1"/>
                    </a:solidFill>
                    <a:latin typeface="Times New Roman"/>
                    <a:ea typeface="Times New Roman"/>
                    <a:cs typeface="Times New Roman"/>
                    <a:sym typeface="Times New Roman"/>
                  </a:rPr>
                  <a:t>ta có:</a:t>
                </a:r>
                <a:endParaRPr lang="en-US" sz="1500" dirty="0">
                  <a:solidFill>
                    <a:schemeClr val="tx1"/>
                  </a:solidFill>
                  <a:latin typeface="Times New Roman"/>
                  <a:ea typeface="Times New Roman"/>
                  <a:cs typeface="Times New Roman"/>
                  <a:sym typeface="Times New Roman"/>
                </a:endParaRPr>
              </a:p>
              <a:p>
                <a:pPr marR="0" lvl="0" algn="l" rtl="0">
                  <a:spcBef>
                    <a:spcPts val="0"/>
                  </a:spcBef>
                  <a:spcAft>
                    <a:spcPts val="0"/>
                  </a:spcAft>
                  <a:buClr>
                    <a:schemeClr val="dk1"/>
                  </a:buClr>
                  <a:buSzPts val="1800"/>
                </a:pPr>
                <a:r>
                  <a:rPr lang="en-US" sz="1500" dirty="0">
                    <a:solidFill>
                      <a:schemeClr val="tx1"/>
                    </a:solidFill>
                    <a:latin typeface="Times New Roman"/>
                    <a:ea typeface="Times New Roman"/>
                    <a:cs typeface="Times New Roman"/>
                    <a:sym typeface="Times New Roman"/>
                  </a:rPr>
                  <a:t>	- </a:t>
                </a:r>
                <a:r>
                  <a:rPr lang="vi-VN" sz="1500" dirty="0">
                    <a:solidFill>
                      <a:schemeClr val="tx1"/>
                    </a:solidFill>
                    <a:latin typeface="Times New Roman"/>
                    <a:ea typeface="Times New Roman"/>
                    <a:cs typeface="Times New Roman"/>
                    <a:sym typeface="Times New Roman"/>
                  </a:rPr>
                  <a:t>Do đó, công thức Naïve Bayes trở thành:</a:t>
                </a:r>
              </a:p>
              <a:p>
                <a:pPr marR="0" lvl="0" algn="l" rtl="0">
                  <a:spcBef>
                    <a:spcPts val="0"/>
                  </a:spcBef>
                  <a:spcAft>
                    <a:spcPts val="0"/>
                  </a:spcAft>
                  <a:buClr>
                    <a:schemeClr val="dk1"/>
                  </a:buClr>
                  <a:buSzPts val="1800"/>
                </a:pPr>
                <a14:m>
                  <m:oMathPara xmlns:m="http://schemas.openxmlformats.org/officeDocument/2006/math">
                    <m:oMathParaPr>
                      <m:jc m:val="centerGroup"/>
                    </m:oMathParaPr>
                    <m:oMath xmlns:m="http://schemas.openxmlformats.org/officeDocument/2006/math">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sz="1500" i="1">
                              <a:solidFill>
                                <a:schemeClr val="tx1"/>
                              </a:solidFill>
                              <a:effectLst/>
                              <a:latin typeface="Cambria Math" panose="02040503050406030204" pitchFamily="18" charset="0"/>
                            </a:rPr>
                          </m:ctrlPr>
                        </m:dPr>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d>
                      <m:r>
                        <a:rPr lang="ar-AE"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f>
                        <m:fPr>
                          <m:ctrlPr>
                            <a:rPr lang="ar-AE" sz="1500" i="1">
                              <a:solidFill>
                                <a:schemeClr val="tx1"/>
                              </a:solidFill>
                              <a:effectLst/>
                              <a:latin typeface="Cambria Math" panose="02040503050406030204" pitchFamily="18" charset="0"/>
                            </a:rPr>
                          </m:ctrlPr>
                        </m:fPr>
                        <m:num>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sz="1500" i="1">
                                  <a:solidFill>
                                    <a:schemeClr val="tx1"/>
                                  </a:solidFill>
                                  <a:effectLst/>
                                  <a:latin typeface="Cambria Math" panose="02040503050406030204" pitchFamily="18" charset="0"/>
                                </a:rPr>
                              </m:ctrlPr>
                            </m:dPr>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subSup"/>
                              <m:ctrlPr>
                                <a:rPr lang="ar-AE" sz="1500" i="1">
                                  <a:solidFill>
                                    <a:schemeClr val="tx1"/>
                                  </a:solidFill>
                                  <a:effectLst/>
                                  <a:latin typeface="Cambria Math" panose="02040503050406030204" pitchFamily="18" charset="0"/>
                                </a:rPr>
                              </m:ctrlPr>
                            </m:naryPr>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j</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up>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sup>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sz="1500" i="1">
                                      <a:solidFill>
                                        <a:schemeClr val="tx1"/>
                                      </a:solidFill>
                                      <a:effectLst/>
                                      <a:latin typeface="Cambria Math" panose="02040503050406030204" pitchFamily="18" charset="0"/>
                                    </a:rPr>
                                  </m:ctrlPr>
                                </m:dPr>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e>
                          </m:nary>
                        </m:num>
                        <m:den>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den>
                      </m:f>
                    </m:oMath>
                  </m:oMathPara>
                </a14:m>
                <a:endParaRPr lang="ar-AE" sz="1500" dirty="0">
                  <a:solidFill>
                    <a:schemeClr val="tx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Times New Roman"/>
                  <a:buChar char="-"/>
                </a:pPr>
                <a:r>
                  <a:rPr lang="vi-VN" sz="1500" dirty="0">
                    <a:solidFill>
                      <a:schemeClr val="tx1"/>
                    </a:solidFill>
                    <a:latin typeface="Times New Roman"/>
                    <a:ea typeface="Times New Roman"/>
                    <a:cs typeface="Times New Roman"/>
                    <a:sym typeface="Times New Roman"/>
                  </a:rPr>
                  <a:t>Bỏ qua xác suất biên:</a:t>
                </a:r>
                <a:endParaRPr lang="en-US" sz="1500" dirty="0">
                  <a:solidFill>
                    <a:schemeClr val="tx1"/>
                  </a:solidFill>
                  <a:latin typeface="Times New Roman"/>
                  <a:ea typeface="Times New Roman"/>
                  <a:cs typeface="Times New Roman"/>
                  <a:sym typeface="Times New Roman"/>
                </a:endParaRPr>
              </a:p>
              <a:p>
                <a:pPr marR="0" lvl="0" algn="l" rtl="0">
                  <a:spcBef>
                    <a:spcPts val="0"/>
                  </a:spcBef>
                  <a:spcAft>
                    <a:spcPts val="0"/>
                  </a:spcAft>
                  <a:buClr>
                    <a:schemeClr val="dk1"/>
                  </a:buClr>
                  <a:buSzPts val="1800"/>
                </a:pPr>
                <a:r>
                  <a:rPr lang="en-US" sz="1500" dirty="0">
                    <a:solidFill>
                      <a:schemeClr val="tx1"/>
                    </a:solidFill>
                    <a:latin typeface="Times New Roman"/>
                    <a:ea typeface="Times New Roman"/>
                    <a:cs typeface="Times New Roman"/>
                    <a:sym typeface="Times New Roman"/>
                  </a:rPr>
                  <a:t>	- </a:t>
                </a:r>
                <a:r>
                  <a:rPr lang="vi-VN" sz="1500" dirty="0">
                    <a:solidFill>
                      <a:schemeClr val="tx1"/>
                    </a:solidFill>
                    <a:latin typeface="Times New Roman"/>
                    <a:ea typeface="Times New Roman"/>
                    <a:cs typeface="Times New Roman"/>
                    <a:sym typeface="Times New Roman"/>
                  </a:rPr>
                  <a:t>Vì là một hằng số không phụ thuộc vào lớp ​, ta có thể bỏ qua nó khi so sánh các xác suất giữa các lớp. Ta </a:t>
                </a:r>
                <a:r>
                  <a:rPr lang="vi-VN" sz="1500" dirty="0" err="1">
                    <a:solidFill>
                      <a:schemeClr val="tx1"/>
                    </a:solidFill>
                    <a:latin typeface="Times New Roman"/>
                    <a:ea typeface="Times New Roman"/>
                    <a:cs typeface="Times New Roman"/>
                    <a:sym typeface="Times New Roman"/>
                  </a:rPr>
                  <a:t>chỉ</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cần</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tính</a:t>
                </a:r>
                <a:r>
                  <a:rPr lang="vi-VN" sz="1500" dirty="0">
                    <a:solidFill>
                      <a:schemeClr val="tx1"/>
                    </a:solidFill>
                    <a:latin typeface="Times New Roman"/>
                    <a:ea typeface="Times New Roman"/>
                    <a:cs typeface="Times New Roman"/>
                    <a:sym typeface="Times New Roman"/>
                  </a:rPr>
                  <a:t>:</a:t>
                </a:r>
              </a:p>
              <a:p>
                <a:pPr marR="0" lvl="0" algn="l" rtl="0">
                  <a:spcBef>
                    <a:spcPts val="0"/>
                  </a:spcBef>
                  <a:spcAft>
                    <a:spcPts val="0"/>
                  </a:spcAft>
                  <a:buClr>
                    <a:schemeClr val="dk1"/>
                  </a:buClr>
                  <a:buSzPts val="1800"/>
                </a:pPr>
                <a14:m>
                  <m:oMathPara xmlns:m="http://schemas.openxmlformats.org/officeDocument/2006/math">
                    <m:oMathParaPr>
                      <m:jc m:val="centerGroup"/>
                    </m:oMathParaPr>
                    <m:oMath xmlns:m="http://schemas.openxmlformats.org/officeDocument/2006/math">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sz="1500" i="1">
                              <a:solidFill>
                                <a:schemeClr val="tx1"/>
                              </a:solidFill>
                              <a:effectLst/>
                              <a:latin typeface="Cambria Math" panose="02040503050406030204" pitchFamily="18" charset="0"/>
                            </a:rPr>
                          </m:ctrlPr>
                        </m:dPr>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d>
                      <m:r>
                        <a:rPr lang="ar-AE"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sz="1500" i="1">
                              <a:solidFill>
                                <a:schemeClr val="tx1"/>
                              </a:solidFill>
                              <a:effectLst/>
                              <a:latin typeface="Cambria Math" panose="02040503050406030204" pitchFamily="18" charset="0"/>
                            </a:rPr>
                          </m:ctrlPr>
                        </m:dPr>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subSup"/>
                          <m:ctrlPr>
                            <a:rPr lang="ar-AE" sz="1500" i="1">
                              <a:solidFill>
                                <a:schemeClr val="tx1"/>
                              </a:solidFill>
                              <a:effectLst/>
                              <a:latin typeface="Cambria Math" panose="02040503050406030204" pitchFamily="18" charset="0"/>
                            </a:rPr>
                          </m:ctrlPr>
                        </m:naryPr>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j</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up>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sup>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sz="1500" i="1">
                                  <a:solidFill>
                                    <a:schemeClr val="tx1"/>
                                  </a:solidFill>
                                  <a:effectLst/>
                                  <a:latin typeface="Cambria Math" panose="02040503050406030204" pitchFamily="18" charset="0"/>
                                </a:rPr>
                              </m:ctrlPr>
                            </m:dPr>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e>
                      </m:nary>
                    </m:oMath>
                  </m:oMathPara>
                </a14:m>
                <a:endParaRPr lang="ar-AE" sz="1500" dirty="0">
                  <a:solidFill>
                    <a:schemeClr val="tx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Times New Roman"/>
                  <a:buChar char="-"/>
                </a:pPr>
                <a:r>
                  <a:rPr lang="vi-VN" sz="1500" dirty="0">
                    <a:solidFill>
                      <a:schemeClr val="tx1"/>
                    </a:solidFill>
                    <a:latin typeface="Times New Roman"/>
                    <a:ea typeface="Times New Roman"/>
                    <a:cs typeface="Times New Roman"/>
                    <a:sym typeface="Times New Roman"/>
                  </a:rPr>
                  <a:t>Phương pháp tối đa hóa:</a:t>
                </a:r>
                <a:endParaRPr lang="en-US" sz="1500" dirty="0">
                  <a:solidFill>
                    <a:schemeClr val="tx1"/>
                  </a:solidFill>
                  <a:latin typeface="Times New Roman"/>
                  <a:ea typeface="Times New Roman"/>
                  <a:cs typeface="Times New Roman"/>
                  <a:sym typeface="Times New Roman"/>
                </a:endParaRPr>
              </a:p>
              <a:p>
                <a:pPr lvl="1">
                  <a:buClr>
                    <a:schemeClr val="dk1"/>
                  </a:buClr>
                  <a:buSzPts val="1800"/>
                </a:pPr>
                <a:r>
                  <a:rPr lang="en-US" sz="1500" dirty="0">
                    <a:solidFill>
                      <a:schemeClr val="tx1"/>
                    </a:solidFill>
                    <a:latin typeface="Times New Roman"/>
                    <a:ea typeface="Times New Roman"/>
                    <a:cs typeface="Times New Roman"/>
                    <a:sym typeface="Times New Roman"/>
                  </a:rPr>
                  <a:t>	- </a:t>
                </a:r>
                <a:r>
                  <a:rPr lang="vi-VN" sz="1500" dirty="0">
                    <a:solidFill>
                      <a:schemeClr val="tx1"/>
                    </a:solidFill>
                    <a:latin typeface="Times New Roman"/>
                    <a:ea typeface="Times New Roman"/>
                    <a:cs typeface="Times New Roman"/>
                    <a:sym typeface="Times New Roman"/>
                  </a:rPr>
                  <a:t>Để xác định lớp </a:t>
                </a:r>
                <a14:m>
                  <m:oMath xmlns:m="http://schemas.openxmlformats.org/officeDocument/2006/math">
                    <m:sSub>
                      <m:sSubPr>
                        <m:ctrlPr>
                          <a:rPr lang="ar-AE" sz="1500" i="1" smtClean="0">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oMath>
                </a14:m>
                <a:r>
                  <a:rPr lang="ar-AE"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cho</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một</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mẫu</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mới</a:t>
                </a:r>
                <a:r>
                  <a:rPr lang="vi-VN" sz="1500" dirty="0">
                    <a:solidFill>
                      <a:schemeClr val="tx1"/>
                    </a:solidFill>
                    <a:latin typeface="Times New Roman"/>
                    <a:ea typeface="Times New Roman"/>
                    <a:cs typeface="Times New Roman"/>
                    <a:sym typeface="Times New Roman"/>
                  </a:rPr>
                  <a:t>, ta </a:t>
                </a:r>
                <a:r>
                  <a:rPr lang="vi-VN" sz="1500" dirty="0" err="1">
                    <a:solidFill>
                      <a:schemeClr val="tx1"/>
                    </a:solidFill>
                    <a:latin typeface="Times New Roman"/>
                    <a:ea typeface="Times New Roman"/>
                    <a:cs typeface="Times New Roman"/>
                    <a:sym typeface="Times New Roman"/>
                  </a:rPr>
                  <a:t>chọn</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lớp</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có</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xác</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suất</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lớn</a:t>
                </a:r>
                <a:r>
                  <a:rPr lang="vi-VN" sz="1500" dirty="0">
                    <a:solidFill>
                      <a:schemeClr val="tx1"/>
                    </a:solidFill>
                    <a:latin typeface="Times New Roman"/>
                    <a:ea typeface="Times New Roman"/>
                    <a:cs typeface="Times New Roman"/>
                    <a:sym typeface="Times New Roman"/>
                  </a:rPr>
                  <a:t> </a:t>
                </a:r>
                <a:r>
                  <a:rPr lang="vi-VN" sz="1500" dirty="0" err="1">
                    <a:solidFill>
                      <a:schemeClr val="tx1"/>
                    </a:solidFill>
                    <a:latin typeface="Times New Roman"/>
                    <a:ea typeface="Times New Roman"/>
                    <a:cs typeface="Times New Roman"/>
                    <a:sym typeface="Times New Roman"/>
                  </a:rPr>
                  <a:t>nhất</a:t>
                </a:r>
                <a:r>
                  <a:rPr lang="vi-VN" sz="1500" dirty="0">
                    <a:solidFill>
                      <a:schemeClr val="tx1"/>
                    </a:solidFill>
                    <a:latin typeface="Times New Roman"/>
                    <a:ea typeface="Times New Roman"/>
                    <a:cs typeface="Times New Roman"/>
                    <a:sym typeface="Times New Roman"/>
                  </a:rPr>
                  <a:t>:</a:t>
                </a:r>
              </a:p>
              <a:p>
                <a:pPr marR="0" lvl="0" algn="l" rtl="0">
                  <a:spcBef>
                    <a:spcPts val="0"/>
                  </a:spcBef>
                  <a:spcAft>
                    <a:spcPts val="0"/>
                  </a:spcAft>
                  <a:buClr>
                    <a:schemeClr val="dk1"/>
                  </a:buClr>
                  <a:buSzPts val="1800"/>
                </a:pPr>
                <a14:m>
                  <m:oMathPara xmlns:m="http://schemas.openxmlformats.org/officeDocument/2006/math">
                    <m:oMathParaPr>
                      <m:jc m:val="centerGroup"/>
                    </m:oMathParaPr>
                    <m:oMath xmlns:m="http://schemas.openxmlformats.org/officeDocument/2006/math">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Ĉ=</m:t>
                      </m:r>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argmax</m:t>
                          </m:r>
                        </m:e>
                        <m:sub>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r>
                            <a:rPr lang="ar-AE"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sub>
                      </m:s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sz="1500" i="1">
                              <a:solidFill>
                                <a:schemeClr val="tx1"/>
                              </a:solidFill>
                              <a:effectLst/>
                              <a:latin typeface="Cambria Math" panose="02040503050406030204" pitchFamily="18" charset="0"/>
                            </a:rPr>
                          </m:ctrlPr>
                        </m:dPr>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r>
                        <a:rPr lang="ar-AE"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subSup"/>
                          <m:ctrlPr>
                            <a:rPr lang="ar-AE" sz="1500" i="1">
                              <a:solidFill>
                                <a:schemeClr val="tx1"/>
                              </a:solidFill>
                              <a:effectLst/>
                              <a:latin typeface="Cambria Math" panose="02040503050406030204" pitchFamily="18" charset="0"/>
                            </a:rPr>
                          </m:ctrlPr>
                        </m:naryPr>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j</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up>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sup>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ar-AE" sz="1500" i="1">
                                  <a:solidFill>
                                    <a:schemeClr val="tx1"/>
                                  </a:solidFill>
                                  <a:effectLst/>
                                  <a:latin typeface="Cambria Math" panose="02040503050406030204" pitchFamily="18" charset="0"/>
                                </a:rPr>
                              </m:ctrlPr>
                            </m:dPr>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x</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e>
                              <m:sSub>
                                <m:sSubPr>
                                  <m:ctrlPr>
                                    <a:rPr lang="ar-AE" sz="1500" i="1">
                                      <a:solidFill>
                                        <a:schemeClr val="tx1"/>
                                      </a:solidFill>
                                      <a:effectLst/>
                                      <a:latin typeface="Cambria Math" panose="02040503050406030204" pitchFamily="18" charset="0"/>
                                    </a:rPr>
                                  </m:ctrlPr>
                                </m:sSubPr>
                                <m:e>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vi-VN" sz="15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e>
                          </m:d>
                        </m:e>
                      </m:nary>
                    </m:oMath>
                  </m:oMathPara>
                </a14:m>
                <a:endParaRPr lang="ar-AE" sz="1500" dirty="0">
                  <a:solidFill>
                    <a:schemeClr val="tx1"/>
                  </a:solidFill>
                  <a:latin typeface="Times New Roman"/>
                  <a:ea typeface="Times New Roman"/>
                  <a:cs typeface="Times New Roman"/>
                  <a:sym typeface="Times New Roman"/>
                </a:endParaRPr>
              </a:p>
            </p:txBody>
          </p:sp>
        </mc:Choice>
        <mc:Fallback xmlns="">
          <p:sp>
            <p:nvSpPr>
              <p:cNvPr id="278" name="Google Shape;278;p19"/>
              <p:cNvSpPr>
                <a:spLocks noRot="1" noChangeAspect="1" noMove="1" noResize="1" noEditPoints="1" noAdjustHandles="1" noChangeArrowheads="1" noChangeShapeType="1" noTextEdit="1"/>
              </p:cNvSpPr>
              <p:nvPr/>
            </p:nvSpPr>
            <p:spPr>
              <a:xfrm>
                <a:off x="-8362" y="1566083"/>
                <a:ext cx="10287000" cy="4635909"/>
              </a:xfrm>
              <a:prstGeom prst="rect">
                <a:avLst/>
              </a:prstGeom>
              <a:blipFill>
                <a:blip r:embed="rId3"/>
                <a:stretch>
                  <a:fillRect l="-415" t="-1053" b="-24079"/>
                </a:stretch>
              </a:blipFill>
              <a:ln>
                <a:no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530CA67-E6DC-C58F-BD9E-B1F5AA51DF0B}"/>
                  </a:ext>
                </a:extLst>
              </p14:cNvPr>
              <p14:cNvContentPartPr/>
              <p14:nvPr/>
            </p14:nvContentPartPr>
            <p14:xfrm>
              <a:off x="9145547" y="6505851"/>
              <a:ext cx="428040" cy="187200"/>
            </p14:xfrm>
          </p:contentPart>
        </mc:Choice>
        <mc:Fallback xmlns="">
          <p:pic>
            <p:nvPicPr>
              <p:cNvPr id="2" name="Ink 1">
                <a:extLst>
                  <a:ext uri="{FF2B5EF4-FFF2-40B4-BE49-F238E27FC236}">
                    <a16:creationId xmlns:a16="http://schemas.microsoft.com/office/drawing/2014/main" id="{D530CA67-E6DC-C58F-BD9E-B1F5AA51DF0B}"/>
                  </a:ext>
                </a:extLst>
              </p:cNvPr>
              <p:cNvPicPr/>
              <p:nvPr/>
            </p:nvPicPr>
            <p:blipFill>
              <a:blip r:embed="rId5"/>
              <a:stretch>
                <a:fillRect/>
              </a:stretch>
            </p:blipFill>
            <p:spPr>
              <a:xfrm>
                <a:off x="9082907" y="6443211"/>
                <a:ext cx="553680" cy="312840"/>
              </a:xfrm>
              <a:prstGeom prst="rect">
                <a:avLst/>
              </a:prstGeom>
            </p:spPr>
          </p:pic>
        </mc:Fallback>
      </mc:AlternateContent>
      <p:sp>
        <p:nvSpPr>
          <p:cNvPr id="3" name="Google Shape;128;p4">
            <a:extLst>
              <a:ext uri="{FF2B5EF4-FFF2-40B4-BE49-F238E27FC236}">
                <a16:creationId xmlns:a16="http://schemas.microsoft.com/office/drawing/2014/main" id="{2C62D933-9F6E-694F-5B83-86B62DF5EB25}"/>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B5A5-864F-D7E0-459A-CF6C27B368D9}"/>
              </a:ext>
            </a:extLst>
          </p:cNvPr>
          <p:cNvSpPr>
            <a:spLocks noGrp="1"/>
          </p:cNvSpPr>
          <p:nvPr>
            <p:ph type="ctrTitle"/>
          </p:nvPr>
        </p:nvSpPr>
        <p:spPr>
          <a:xfrm>
            <a:off x="0" y="398835"/>
            <a:ext cx="10287000" cy="710118"/>
          </a:xfrm>
        </p:spPr>
        <p:txBody>
          <a:bodyPr/>
          <a:lstStyle/>
          <a:p>
            <a:r>
              <a:rPr lang="en-US" sz="4000" dirty="0" err="1">
                <a:solidFill>
                  <a:schemeClr val="bg1"/>
                </a:solidFill>
              </a:rPr>
              <a:t>Tóm</a:t>
            </a:r>
            <a:r>
              <a:rPr lang="en-US" sz="4000" dirty="0">
                <a:solidFill>
                  <a:schemeClr val="bg1"/>
                </a:solidFill>
              </a:rPr>
              <a:t> </a:t>
            </a:r>
            <a:r>
              <a:rPr lang="en-US" sz="4000" dirty="0" err="1">
                <a:solidFill>
                  <a:schemeClr val="bg1"/>
                </a:solidFill>
              </a:rPr>
              <a:t>tắt</a:t>
            </a:r>
            <a:r>
              <a:rPr lang="en-US" sz="4000" dirty="0">
                <a:solidFill>
                  <a:schemeClr val="bg1"/>
                </a:solidFill>
              </a:rPr>
              <a:t> </a:t>
            </a:r>
            <a:r>
              <a:rPr lang="en-US" sz="4000" dirty="0" err="1">
                <a:solidFill>
                  <a:schemeClr val="bg1"/>
                </a:solidFill>
              </a:rPr>
              <a:t>nội</a:t>
            </a:r>
            <a:r>
              <a:rPr lang="en-US" sz="4000" dirty="0">
                <a:solidFill>
                  <a:schemeClr val="bg1"/>
                </a:solidFill>
              </a:rPr>
              <a:t> dung</a:t>
            </a:r>
          </a:p>
        </p:txBody>
      </p:sp>
      <p:graphicFrame>
        <p:nvGraphicFramePr>
          <p:cNvPr id="5" name="Content Placeholder 4">
            <a:extLst>
              <a:ext uri="{FF2B5EF4-FFF2-40B4-BE49-F238E27FC236}">
                <a16:creationId xmlns:a16="http://schemas.microsoft.com/office/drawing/2014/main" id="{55819711-DF7E-5DCB-1D41-389360082074}"/>
              </a:ext>
            </a:extLst>
          </p:cNvPr>
          <p:cNvGraphicFramePr>
            <a:graphicFrameLocks/>
          </p:cNvGraphicFramePr>
          <p:nvPr>
            <p:extLst>
              <p:ext uri="{D42A27DB-BD31-4B8C-83A1-F6EECF244321}">
                <p14:modId xmlns:p14="http://schemas.microsoft.com/office/powerpoint/2010/main" val="2402405784"/>
              </p:ext>
            </p:extLst>
          </p:nvPr>
        </p:nvGraphicFramePr>
        <p:xfrm>
          <a:off x="982501" y="1628800"/>
          <a:ext cx="8411145" cy="409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55E8024-49B0-32D3-29A7-BDD682E88918}"/>
              </a:ext>
            </a:extLst>
          </p:cNvPr>
          <p:cNvSpPr txBox="1"/>
          <p:nvPr/>
        </p:nvSpPr>
        <p:spPr>
          <a:xfrm>
            <a:off x="1391053" y="2013520"/>
            <a:ext cx="398835"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I</a:t>
            </a:r>
          </a:p>
        </p:txBody>
      </p:sp>
      <p:sp>
        <p:nvSpPr>
          <p:cNvPr id="7" name="TextBox 6">
            <a:extLst>
              <a:ext uri="{FF2B5EF4-FFF2-40B4-BE49-F238E27FC236}">
                <a16:creationId xmlns:a16="http://schemas.microsoft.com/office/drawing/2014/main" id="{2341BC14-AF70-C183-23BA-39EAE03419A9}"/>
              </a:ext>
            </a:extLst>
          </p:cNvPr>
          <p:cNvSpPr txBox="1"/>
          <p:nvPr/>
        </p:nvSpPr>
        <p:spPr>
          <a:xfrm>
            <a:off x="1211093" y="4513562"/>
            <a:ext cx="758757"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III</a:t>
            </a:r>
          </a:p>
        </p:txBody>
      </p:sp>
      <p:sp>
        <p:nvSpPr>
          <p:cNvPr id="8" name="TextBox 7">
            <a:extLst>
              <a:ext uri="{FF2B5EF4-FFF2-40B4-BE49-F238E27FC236}">
                <a16:creationId xmlns:a16="http://schemas.microsoft.com/office/drawing/2014/main" id="{A5E3F78A-88E5-5828-A408-28D34862D6A7}"/>
              </a:ext>
            </a:extLst>
          </p:cNvPr>
          <p:cNvSpPr txBox="1"/>
          <p:nvPr/>
        </p:nvSpPr>
        <p:spPr>
          <a:xfrm>
            <a:off x="1590471" y="3263541"/>
            <a:ext cx="588525"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II</a:t>
            </a: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8E399917-F4E0-5FCD-1B56-9C62C061F43B}"/>
                  </a:ext>
                </a:extLst>
              </p14:cNvPr>
              <p14:cNvContentPartPr/>
              <p14:nvPr/>
            </p14:nvContentPartPr>
            <p14:xfrm>
              <a:off x="9362627" y="6468725"/>
              <a:ext cx="264240" cy="78840"/>
            </p14:xfrm>
          </p:contentPart>
        </mc:Choice>
        <mc:Fallback xmlns="">
          <p:pic>
            <p:nvPicPr>
              <p:cNvPr id="3" name="Ink 2">
                <a:extLst>
                  <a:ext uri="{FF2B5EF4-FFF2-40B4-BE49-F238E27FC236}">
                    <a16:creationId xmlns:a16="http://schemas.microsoft.com/office/drawing/2014/main" id="{8E399917-F4E0-5FCD-1B56-9C62C061F43B}"/>
                  </a:ext>
                </a:extLst>
              </p:cNvPr>
              <p:cNvPicPr/>
              <p:nvPr/>
            </p:nvPicPr>
            <p:blipFill>
              <a:blip r:embed="rId8"/>
              <a:stretch>
                <a:fillRect/>
              </a:stretch>
            </p:blipFill>
            <p:spPr>
              <a:xfrm>
                <a:off x="9299987" y="6405725"/>
                <a:ext cx="389880" cy="204480"/>
              </a:xfrm>
              <a:prstGeom prst="rect">
                <a:avLst/>
              </a:prstGeom>
            </p:spPr>
          </p:pic>
        </mc:Fallback>
      </mc:AlternateContent>
      <p:sp>
        <p:nvSpPr>
          <p:cNvPr id="11" name="Slide Number Placeholder 10">
            <a:extLst>
              <a:ext uri="{FF2B5EF4-FFF2-40B4-BE49-F238E27FC236}">
                <a16:creationId xmlns:a16="http://schemas.microsoft.com/office/drawing/2014/main" id="{92932BF6-E0F9-7693-64DA-0B5E8944A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321129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0"/>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285" name="Google Shape;285;p20"/>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286" name="Google Shape;286;p20"/>
          <p:cNvSpPr/>
          <p:nvPr/>
        </p:nvSpPr>
        <p:spPr>
          <a:xfrm>
            <a:off x="0" y="1124744"/>
            <a:ext cx="1028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2.2.6 Ví dụ áp dụng công thức của phân loại Bayes:</a:t>
            </a:r>
            <a:endParaRPr sz="1800">
              <a:solidFill>
                <a:schemeClr val="dk1"/>
              </a:solidFill>
              <a:latin typeface="Times New Roman"/>
              <a:ea typeface="Times New Roman"/>
              <a:cs typeface="Times New Roman"/>
              <a:sym typeface="Times New Roman"/>
            </a:endParaRPr>
          </a:p>
        </p:txBody>
      </p:sp>
      <p:sp>
        <p:nvSpPr>
          <p:cNvPr id="287" name="Google Shape;287;p20"/>
          <p:cNvSpPr/>
          <p:nvPr/>
        </p:nvSpPr>
        <p:spPr>
          <a:xfrm>
            <a:off x="-8362" y="1566083"/>
            <a:ext cx="10287000"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Giả sử chúng ta có một tập dữ liệu đơn giản với hai lớp: "spam" và "not spam", và các đặc trưng là các từ trong email. </a:t>
            </a:r>
            <a:endParaRPr sz="1800">
              <a:solidFill>
                <a:schemeClr val="dk1"/>
              </a:solidFill>
              <a:latin typeface="Times New Roman"/>
              <a:ea typeface="Times New Roman"/>
              <a:cs typeface="Times New Roman"/>
              <a:sym typeface="Times New Roman"/>
            </a:endParaRPr>
          </a:p>
        </p:txBody>
      </p:sp>
      <p:pic>
        <p:nvPicPr>
          <p:cNvPr id="288" name="Google Shape;288;p20"/>
          <p:cNvPicPr preferRelativeResize="0"/>
          <p:nvPr/>
        </p:nvPicPr>
        <p:blipFill rotWithShape="1">
          <a:blip r:embed="rId3">
            <a:alphaModFix/>
          </a:blip>
          <a:srcRect/>
          <a:stretch/>
        </p:blipFill>
        <p:spPr>
          <a:xfrm>
            <a:off x="1143484" y="2284421"/>
            <a:ext cx="7983308" cy="3276851"/>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2D1E0D5-916E-D245-4CF9-34204D1C6280}"/>
                  </a:ext>
                </a:extLst>
              </p14:cNvPr>
              <p14:cNvContentPartPr/>
              <p14:nvPr/>
            </p14:nvContentPartPr>
            <p14:xfrm>
              <a:off x="9404027" y="6422645"/>
              <a:ext cx="397080" cy="330480"/>
            </p14:xfrm>
          </p:contentPart>
        </mc:Choice>
        <mc:Fallback xmlns="">
          <p:pic>
            <p:nvPicPr>
              <p:cNvPr id="2" name="Ink 1">
                <a:extLst>
                  <a:ext uri="{FF2B5EF4-FFF2-40B4-BE49-F238E27FC236}">
                    <a16:creationId xmlns:a16="http://schemas.microsoft.com/office/drawing/2014/main" id="{62D1E0D5-916E-D245-4CF9-34204D1C6280}"/>
                  </a:ext>
                </a:extLst>
              </p:cNvPr>
              <p:cNvPicPr/>
              <p:nvPr/>
            </p:nvPicPr>
            <p:blipFill>
              <a:blip r:embed="rId5"/>
              <a:stretch>
                <a:fillRect/>
              </a:stretch>
            </p:blipFill>
            <p:spPr>
              <a:xfrm>
                <a:off x="9341027" y="6359645"/>
                <a:ext cx="522720" cy="456120"/>
              </a:xfrm>
              <a:prstGeom prst="rect">
                <a:avLst/>
              </a:prstGeom>
            </p:spPr>
          </p:pic>
        </mc:Fallback>
      </mc:AlternateContent>
      <p:sp>
        <p:nvSpPr>
          <p:cNvPr id="3" name="Google Shape;128;p4">
            <a:extLst>
              <a:ext uri="{FF2B5EF4-FFF2-40B4-BE49-F238E27FC236}">
                <a16:creationId xmlns:a16="http://schemas.microsoft.com/office/drawing/2014/main" id="{B5778F5D-E4B0-3DA7-6A49-7BA26E0D388C}"/>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1"/>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295" name="Google Shape;295;p21"/>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296" name="Google Shape;296;p21"/>
          <p:cNvSpPr/>
          <p:nvPr/>
        </p:nvSpPr>
        <p:spPr>
          <a:xfrm>
            <a:off x="0" y="1196752"/>
            <a:ext cx="1028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 Tính xác suất Tiên Nghiệm:</a:t>
            </a:r>
            <a:endParaRPr/>
          </a:p>
        </p:txBody>
      </p:sp>
      <p:sp>
        <p:nvSpPr>
          <p:cNvPr id="297" name="Google Shape;297;p21"/>
          <p:cNvSpPr/>
          <p:nvPr/>
        </p:nvSpPr>
        <p:spPr>
          <a:xfrm>
            <a:off x="18106" y="1621794"/>
            <a:ext cx="1028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 Tính xác suất có điều kiện:</a:t>
            </a:r>
            <a:endParaRPr sz="1800">
              <a:solidFill>
                <a:schemeClr val="dk1"/>
              </a:solidFill>
              <a:latin typeface="Times New Roman"/>
              <a:ea typeface="Times New Roman"/>
              <a:cs typeface="Times New Roman"/>
              <a:sym typeface="Times New Roman"/>
            </a:endParaRPr>
          </a:p>
        </p:txBody>
      </p:sp>
      <p:sp>
        <p:nvSpPr>
          <p:cNvPr id="298" name="Google Shape;298;p21"/>
          <p:cNvSpPr/>
          <p:nvPr/>
        </p:nvSpPr>
        <p:spPr>
          <a:xfrm>
            <a:off x="0" y="2046836"/>
            <a:ext cx="10287000" cy="369331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dirty="0" err="1">
                <a:solidFill>
                  <a:schemeClr val="dk1"/>
                </a:solidFill>
                <a:latin typeface="Times New Roman"/>
                <a:ea typeface="Times New Roman"/>
                <a:cs typeface="Times New Roman"/>
                <a:sym typeface="Times New Roman"/>
              </a:rPr>
              <a:t>Xác</a:t>
            </a:r>
            <a:r>
              <a:rPr lang="en-US" sz="1800" dirty="0">
                <a:solidFill>
                  <a:schemeClr val="dk1"/>
                </a:solidFill>
                <a:latin typeface="Times New Roman"/>
                <a:ea typeface="Times New Roman"/>
                <a:cs typeface="Times New Roman"/>
                <a:sym typeface="Times New Roman"/>
              </a:rPr>
              <a:t> </a:t>
            </a:r>
            <a:r>
              <a:rPr lang="en-US" sz="1800" dirty="0" err="1">
                <a:solidFill>
                  <a:schemeClr val="dk1"/>
                </a:solidFill>
                <a:latin typeface="Times New Roman"/>
                <a:ea typeface="Times New Roman"/>
                <a:cs typeface="Times New Roman"/>
                <a:sym typeface="Times New Roman"/>
              </a:rPr>
              <a:t>suất</a:t>
            </a:r>
            <a:r>
              <a:rPr lang="en-US" sz="1800" dirty="0">
                <a:solidFill>
                  <a:schemeClr val="dk1"/>
                </a:solidFill>
                <a:latin typeface="Times New Roman"/>
                <a:ea typeface="Times New Roman"/>
                <a:cs typeface="Times New Roman"/>
                <a:sym typeface="Times New Roman"/>
              </a:rPr>
              <a:t> </a:t>
            </a:r>
            <a:r>
              <a:rPr lang="en-US" sz="1800" dirty="0" err="1">
                <a:solidFill>
                  <a:schemeClr val="dk1"/>
                </a:solidFill>
                <a:latin typeface="Times New Roman"/>
                <a:ea typeface="Times New Roman"/>
                <a:cs typeface="Times New Roman"/>
                <a:sym typeface="Times New Roman"/>
              </a:rPr>
              <a:t>có</a:t>
            </a:r>
            <a:r>
              <a:rPr lang="en-US" sz="1800" dirty="0">
                <a:solidFill>
                  <a:schemeClr val="dk1"/>
                </a:solidFill>
                <a:latin typeface="Times New Roman"/>
                <a:ea typeface="Times New Roman"/>
                <a:cs typeface="Times New Roman"/>
                <a:sym typeface="Times New Roman"/>
              </a:rPr>
              <a:t> </a:t>
            </a:r>
            <a:r>
              <a:rPr lang="en-US" sz="1800" dirty="0" err="1">
                <a:solidFill>
                  <a:schemeClr val="dk1"/>
                </a:solidFill>
                <a:latin typeface="Times New Roman"/>
                <a:ea typeface="Times New Roman"/>
                <a:cs typeface="Times New Roman"/>
                <a:sym typeface="Times New Roman"/>
              </a:rPr>
              <a:t>điều</a:t>
            </a:r>
            <a:r>
              <a:rPr lang="en-US" sz="1800" dirty="0">
                <a:solidFill>
                  <a:schemeClr val="dk1"/>
                </a:solidFill>
                <a:latin typeface="Times New Roman"/>
                <a:ea typeface="Times New Roman"/>
                <a:cs typeface="Times New Roman"/>
                <a:sym typeface="Times New Roman"/>
              </a:rPr>
              <a:t> </a:t>
            </a:r>
            <a:r>
              <a:rPr lang="en-US" sz="1800" dirty="0" err="1">
                <a:solidFill>
                  <a:schemeClr val="dk1"/>
                </a:solidFill>
                <a:latin typeface="Times New Roman"/>
                <a:ea typeface="Times New Roman"/>
                <a:cs typeface="Times New Roman"/>
                <a:sym typeface="Times New Roman"/>
              </a:rPr>
              <a:t>kiện</a:t>
            </a:r>
            <a:r>
              <a:rPr lang="en-US" sz="1800" dirty="0">
                <a:solidFill>
                  <a:schemeClr val="dk1"/>
                </a:solidFill>
                <a:latin typeface="Times New Roman"/>
                <a:ea typeface="Times New Roman"/>
                <a:cs typeface="Times New Roman"/>
                <a:sym typeface="Times New Roman"/>
              </a:rPr>
              <a:t> </a:t>
            </a:r>
            <a:r>
              <a:rPr lang="en-US" sz="1800" dirty="0" err="1">
                <a:solidFill>
                  <a:schemeClr val="dk1"/>
                </a:solidFill>
                <a:latin typeface="Times New Roman"/>
                <a:ea typeface="Times New Roman"/>
                <a:cs typeface="Times New Roman"/>
                <a:sym typeface="Times New Roman"/>
              </a:rPr>
              <a:t>của</a:t>
            </a:r>
            <a:r>
              <a:rPr lang="en-US" sz="1800" dirty="0">
                <a:solidFill>
                  <a:schemeClr val="dk1"/>
                </a:solidFill>
                <a:latin typeface="Times New Roman"/>
                <a:ea typeface="Times New Roman"/>
                <a:cs typeface="Times New Roman"/>
                <a:sym typeface="Times New Roman"/>
              </a:rPr>
              <a:t> </a:t>
            </a:r>
            <a:r>
              <a:rPr lang="en-US" sz="1800" dirty="0" err="1">
                <a:solidFill>
                  <a:schemeClr val="dk1"/>
                </a:solidFill>
                <a:latin typeface="Times New Roman"/>
                <a:ea typeface="Times New Roman"/>
                <a:cs typeface="Times New Roman"/>
                <a:sym typeface="Times New Roman"/>
              </a:rPr>
              <a:t>mỗi</a:t>
            </a:r>
            <a:r>
              <a:rPr lang="en-US" sz="1800" dirty="0">
                <a:solidFill>
                  <a:schemeClr val="dk1"/>
                </a:solidFill>
                <a:latin typeface="Times New Roman"/>
                <a:ea typeface="Times New Roman"/>
                <a:cs typeface="Times New Roman"/>
                <a:sym typeface="Times New Roman"/>
              </a:rPr>
              <a:t> </a:t>
            </a:r>
            <a:r>
              <a:rPr lang="en-US" sz="1800" dirty="0" err="1">
                <a:solidFill>
                  <a:schemeClr val="dk1"/>
                </a:solidFill>
                <a:latin typeface="Times New Roman"/>
                <a:ea typeface="Times New Roman"/>
                <a:cs typeface="Times New Roman"/>
                <a:sym typeface="Times New Roman"/>
              </a:rPr>
              <a:t>từ</a:t>
            </a:r>
            <a:r>
              <a:rPr lang="en-US" sz="1800" dirty="0">
                <a:solidFill>
                  <a:schemeClr val="dk1"/>
                </a:solidFill>
                <a:latin typeface="Times New Roman"/>
                <a:ea typeface="Times New Roman"/>
                <a:cs typeface="Times New Roman"/>
                <a:sym typeface="Times New Roman"/>
              </a:rPr>
              <a:t> </a:t>
            </a:r>
            <a:r>
              <a:rPr lang="en-US" sz="1800" dirty="0" err="1">
                <a:solidFill>
                  <a:schemeClr val="dk1"/>
                </a:solidFill>
                <a:latin typeface="Times New Roman"/>
                <a:ea typeface="Times New Roman"/>
                <a:cs typeface="Times New Roman"/>
                <a:sym typeface="Times New Roman"/>
              </a:rPr>
              <a:t>trong</a:t>
            </a:r>
            <a:r>
              <a:rPr lang="en-US" sz="1800" dirty="0">
                <a:solidFill>
                  <a:schemeClr val="dk1"/>
                </a:solidFill>
                <a:latin typeface="Times New Roman"/>
                <a:ea typeface="Times New Roman"/>
                <a:cs typeface="Times New Roman"/>
                <a:sym typeface="Times New Roman"/>
              </a:rPr>
              <a:t> </a:t>
            </a:r>
            <a:r>
              <a:rPr lang="en-US" sz="1800" dirty="0" err="1">
                <a:solidFill>
                  <a:schemeClr val="dk1"/>
                </a:solidFill>
                <a:latin typeface="Times New Roman"/>
                <a:ea typeface="Times New Roman"/>
                <a:cs typeface="Times New Roman"/>
                <a:sym typeface="Times New Roman"/>
              </a:rPr>
              <a:t>mỗi</a:t>
            </a:r>
            <a:r>
              <a:rPr lang="en-US" sz="1800" dirty="0">
                <a:solidFill>
                  <a:schemeClr val="dk1"/>
                </a:solidFill>
                <a:latin typeface="Times New Roman"/>
                <a:ea typeface="Times New Roman"/>
                <a:cs typeface="Times New Roman"/>
                <a:sym typeface="Times New Roman"/>
              </a:rPr>
              <a:t> </a:t>
            </a:r>
            <a:r>
              <a:rPr lang="en-US" sz="1800" dirty="0" err="1">
                <a:solidFill>
                  <a:schemeClr val="dk1"/>
                </a:solidFill>
                <a:latin typeface="Times New Roman"/>
                <a:ea typeface="Times New Roman"/>
                <a:cs typeface="Times New Roman"/>
                <a:sym typeface="Times New Roman"/>
              </a:rPr>
              <a:t>lớp</a:t>
            </a:r>
            <a:r>
              <a:rPr lang="en-US" sz="1800" dirty="0">
                <a:solidFill>
                  <a:schemeClr val="dk1"/>
                </a:solidFill>
                <a:latin typeface="Times New Roman"/>
                <a:ea typeface="Times New Roman"/>
                <a:cs typeface="Times New Roman"/>
                <a:sym typeface="Times New Roman"/>
              </a:rPr>
              <a:t>:</a:t>
            </a:r>
            <a:endParaRPr dirty="0"/>
          </a:p>
          <a:p>
            <a:pPr marL="741363" marR="0" lvl="1" indent="-285750" algn="l" rtl="0">
              <a:spcBef>
                <a:spcPts val="0"/>
              </a:spcBef>
              <a:spcAft>
                <a:spcPts val="0"/>
              </a:spcAft>
              <a:buClr>
                <a:schemeClr val="dk1"/>
              </a:buClr>
              <a:buSzPts val="1800"/>
              <a:buFont typeface="Times New Roman"/>
              <a:buChar char="-"/>
            </a:pPr>
            <a:r>
              <a:rPr lang="en-US" sz="1800" b="0" i="0" u="none" strike="noStrike" cap="none" dirty="0">
                <a:solidFill>
                  <a:schemeClr val="dk1"/>
                </a:solidFill>
                <a:latin typeface="Times New Roman"/>
                <a:ea typeface="Times New Roman"/>
                <a:cs typeface="Times New Roman"/>
                <a:sym typeface="Times New Roman"/>
              </a:rPr>
              <a:t>Cheap: </a:t>
            </a:r>
            <a:endParaRPr dirty="0"/>
          </a:p>
          <a:p>
            <a:pPr marL="455613" marR="0" lvl="1" indent="0" algn="ctr" rtl="0">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P(</a:t>
            </a:r>
            <a:r>
              <a:rPr lang="en-US" sz="1800" b="0" i="0" u="none" strike="noStrike" cap="none" dirty="0" err="1">
                <a:solidFill>
                  <a:schemeClr val="dk1"/>
                </a:solidFill>
                <a:latin typeface="Times New Roman"/>
                <a:ea typeface="Times New Roman"/>
                <a:cs typeface="Times New Roman"/>
                <a:sym typeface="Times New Roman"/>
              </a:rPr>
              <a:t>Cheap∣Spam</a:t>
            </a:r>
            <a:r>
              <a:rPr lang="en-US" sz="1800" b="0" i="0" u="none" strike="noStrike" cap="none" dirty="0">
                <a:solidFill>
                  <a:schemeClr val="dk1"/>
                </a:solidFill>
                <a:latin typeface="Times New Roman"/>
                <a:ea typeface="Times New Roman"/>
                <a:cs typeface="Times New Roman"/>
                <a:sym typeface="Times New Roman"/>
              </a:rPr>
              <a:t>) = 4/5 = 0.8 </a:t>
            </a:r>
            <a:endParaRPr dirty="0"/>
          </a:p>
          <a:p>
            <a:pPr marL="455613" marR="0" lvl="1" indent="0" algn="ctr" rtl="0">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P(</a:t>
            </a:r>
            <a:r>
              <a:rPr lang="en-US" sz="1800" b="0" i="0" u="none" strike="noStrike" cap="none" dirty="0" err="1">
                <a:solidFill>
                  <a:schemeClr val="dk1"/>
                </a:solidFill>
                <a:latin typeface="Times New Roman"/>
                <a:ea typeface="Times New Roman"/>
                <a:cs typeface="Times New Roman"/>
                <a:sym typeface="Times New Roman"/>
              </a:rPr>
              <a:t>Cheap∣NotSpam</a:t>
            </a:r>
            <a:r>
              <a:rPr lang="en-US" sz="1800" b="0" i="0" u="none" strike="noStrike" cap="none" dirty="0">
                <a:solidFill>
                  <a:schemeClr val="dk1"/>
                </a:solidFill>
                <a:latin typeface="Times New Roman"/>
                <a:ea typeface="Times New Roman"/>
                <a:cs typeface="Times New Roman"/>
                <a:sym typeface="Times New Roman"/>
              </a:rPr>
              <a:t>) = 0/5 = 0.0 </a:t>
            </a:r>
            <a:endParaRPr sz="1800" b="0" i="0" u="none" strike="noStrike" cap="none" dirty="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dirty="0">
                <a:solidFill>
                  <a:schemeClr val="dk1"/>
                </a:solidFill>
                <a:latin typeface="Times New Roman"/>
                <a:ea typeface="Times New Roman"/>
                <a:cs typeface="Times New Roman"/>
                <a:sym typeface="Times New Roman"/>
              </a:rPr>
              <a:t>Offer: </a:t>
            </a:r>
            <a:endParaRPr dirty="0"/>
          </a:p>
          <a:p>
            <a:pPr marL="455613" marR="0" lvl="1" indent="0" algn="ctr" rtl="0">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P(</a:t>
            </a:r>
            <a:r>
              <a:rPr lang="en-US" sz="1800" b="0" i="0" u="none" strike="noStrike" cap="none" dirty="0" err="1">
                <a:solidFill>
                  <a:schemeClr val="dk1"/>
                </a:solidFill>
                <a:latin typeface="Times New Roman"/>
                <a:ea typeface="Times New Roman"/>
                <a:cs typeface="Times New Roman"/>
                <a:sym typeface="Times New Roman"/>
              </a:rPr>
              <a:t>Offer∣Spam</a:t>
            </a:r>
            <a:r>
              <a:rPr lang="en-US" sz="1800" b="0" i="0" u="none" strike="noStrike" cap="none" dirty="0">
                <a:solidFill>
                  <a:schemeClr val="dk1"/>
                </a:solidFill>
                <a:latin typeface="Times New Roman"/>
                <a:ea typeface="Times New Roman"/>
                <a:cs typeface="Times New Roman"/>
                <a:sym typeface="Times New Roman"/>
              </a:rPr>
              <a:t>) = 3/5 = 0.6</a:t>
            </a:r>
            <a:endParaRPr dirty="0"/>
          </a:p>
          <a:p>
            <a:pPr marL="455613" marR="0" lvl="1" indent="0" algn="ctr" rtl="0">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P(</a:t>
            </a:r>
            <a:r>
              <a:rPr lang="en-US" sz="1800" b="0" i="0" u="none" strike="noStrike" cap="none" dirty="0" err="1">
                <a:solidFill>
                  <a:schemeClr val="dk1"/>
                </a:solidFill>
                <a:latin typeface="Times New Roman"/>
                <a:ea typeface="Times New Roman"/>
                <a:cs typeface="Times New Roman"/>
                <a:sym typeface="Times New Roman"/>
              </a:rPr>
              <a:t>Offer∣NotSpam</a:t>
            </a:r>
            <a:r>
              <a:rPr lang="en-US" sz="1800" b="0" i="0" u="none" strike="noStrike" cap="none" dirty="0">
                <a:solidFill>
                  <a:schemeClr val="dk1"/>
                </a:solidFill>
                <a:latin typeface="Times New Roman"/>
                <a:ea typeface="Times New Roman"/>
                <a:cs typeface="Times New Roman"/>
                <a:sym typeface="Times New Roman"/>
              </a:rPr>
              <a:t>) = 3/5 = 0.6 </a:t>
            </a:r>
            <a:endParaRPr sz="1800" b="0" i="0" u="none" strike="noStrike" cap="none" dirty="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dirty="0">
                <a:solidFill>
                  <a:schemeClr val="dk1"/>
                </a:solidFill>
                <a:latin typeface="Times New Roman"/>
                <a:ea typeface="Times New Roman"/>
                <a:cs typeface="Times New Roman"/>
                <a:sym typeface="Times New Roman"/>
              </a:rPr>
              <a:t>Winner: </a:t>
            </a:r>
            <a:endParaRPr dirty="0"/>
          </a:p>
          <a:p>
            <a:pPr marL="455613" marR="0" lvl="1" indent="0" algn="ctr" rtl="0">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P(</a:t>
            </a:r>
            <a:r>
              <a:rPr lang="en-US" sz="1800" b="0" i="0" u="none" strike="noStrike" cap="none" dirty="0" err="1">
                <a:solidFill>
                  <a:schemeClr val="dk1"/>
                </a:solidFill>
                <a:latin typeface="Times New Roman"/>
                <a:ea typeface="Times New Roman"/>
                <a:cs typeface="Times New Roman"/>
                <a:sym typeface="Times New Roman"/>
              </a:rPr>
              <a:t>Winner∣Spam</a:t>
            </a:r>
            <a:r>
              <a:rPr lang="en-US" sz="1800" b="0" i="0" u="none" strike="noStrike" cap="none" dirty="0">
                <a:solidFill>
                  <a:schemeClr val="dk1"/>
                </a:solidFill>
                <a:latin typeface="Times New Roman"/>
                <a:ea typeface="Times New Roman"/>
                <a:cs typeface="Times New Roman"/>
                <a:sym typeface="Times New Roman"/>
              </a:rPr>
              <a:t>) = 3/5 = 0.6 </a:t>
            </a:r>
            <a:endParaRPr dirty="0"/>
          </a:p>
          <a:p>
            <a:pPr marL="455613" marR="0" lvl="1" indent="0" algn="ctr" rtl="0">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P(</a:t>
            </a:r>
            <a:r>
              <a:rPr lang="en-US" sz="1800" b="0" i="0" u="none" strike="noStrike" cap="none" dirty="0" err="1">
                <a:solidFill>
                  <a:schemeClr val="dk1"/>
                </a:solidFill>
                <a:latin typeface="Times New Roman"/>
                <a:ea typeface="Times New Roman"/>
                <a:cs typeface="Times New Roman"/>
                <a:sym typeface="Times New Roman"/>
              </a:rPr>
              <a:t>Winner∣NotSpam</a:t>
            </a:r>
            <a:r>
              <a:rPr lang="en-US" sz="1800" b="0" i="0" u="none" strike="noStrike" cap="none" dirty="0">
                <a:solidFill>
                  <a:schemeClr val="dk1"/>
                </a:solidFill>
                <a:latin typeface="Times New Roman"/>
                <a:ea typeface="Times New Roman"/>
                <a:cs typeface="Times New Roman"/>
                <a:sym typeface="Times New Roman"/>
              </a:rPr>
              <a:t>) = 1/5 = 0.2 </a:t>
            </a:r>
            <a:endParaRPr sz="1800" b="0" i="0" u="none" strike="noStrike" cap="none" dirty="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dirty="0">
                <a:solidFill>
                  <a:schemeClr val="dk1"/>
                </a:solidFill>
                <a:latin typeface="Times New Roman"/>
                <a:ea typeface="Times New Roman"/>
                <a:cs typeface="Times New Roman"/>
                <a:sym typeface="Times New Roman"/>
              </a:rPr>
              <a:t>Click: </a:t>
            </a:r>
            <a:endParaRPr sz="1800" b="0" i="0" u="none" strike="noStrike" cap="none" dirty="0">
              <a:solidFill>
                <a:schemeClr val="dk1"/>
              </a:solidFill>
              <a:latin typeface="Times New Roman"/>
              <a:ea typeface="Times New Roman"/>
              <a:cs typeface="Times New Roman"/>
              <a:sym typeface="Times New Roman"/>
            </a:endParaRPr>
          </a:p>
          <a:p>
            <a:pPr marL="455613" marR="0" lvl="1" indent="0" algn="ctr" rtl="0">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P(</a:t>
            </a:r>
            <a:r>
              <a:rPr lang="en-US" sz="1800" b="0" i="0" u="none" strike="noStrike" cap="none" dirty="0" err="1">
                <a:solidFill>
                  <a:schemeClr val="dk1"/>
                </a:solidFill>
                <a:latin typeface="Times New Roman"/>
                <a:ea typeface="Times New Roman"/>
                <a:cs typeface="Times New Roman"/>
                <a:sym typeface="Times New Roman"/>
              </a:rPr>
              <a:t>Click∣Spam</a:t>
            </a:r>
            <a:r>
              <a:rPr lang="en-US" sz="1800" b="0" i="0" u="none" strike="noStrike" cap="none" dirty="0">
                <a:solidFill>
                  <a:schemeClr val="dk1"/>
                </a:solidFill>
                <a:latin typeface="Times New Roman"/>
                <a:ea typeface="Times New Roman"/>
                <a:cs typeface="Times New Roman"/>
                <a:sym typeface="Times New Roman"/>
              </a:rPr>
              <a:t>) = 3/5 = 0.6</a:t>
            </a:r>
            <a:endParaRPr sz="1800" b="0" i="0" u="none" strike="noStrike" cap="none" dirty="0">
              <a:solidFill>
                <a:schemeClr val="dk1"/>
              </a:solidFill>
              <a:latin typeface="Times New Roman"/>
              <a:ea typeface="Times New Roman"/>
              <a:cs typeface="Times New Roman"/>
              <a:sym typeface="Times New Roman"/>
            </a:endParaRPr>
          </a:p>
          <a:p>
            <a:pPr marL="455613" marR="0" lvl="1" indent="0" algn="ctr" rtl="0">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P(</a:t>
            </a:r>
            <a:r>
              <a:rPr lang="en-US" sz="1800" b="0" i="0" u="none" strike="noStrike" cap="none" dirty="0" err="1">
                <a:solidFill>
                  <a:schemeClr val="dk1"/>
                </a:solidFill>
                <a:latin typeface="Times New Roman"/>
                <a:ea typeface="Times New Roman"/>
                <a:cs typeface="Times New Roman"/>
                <a:sym typeface="Times New Roman"/>
              </a:rPr>
              <a:t>Click∣NotSpam</a:t>
            </a:r>
            <a:r>
              <a:rPr lang="en-US" sz="1800" b="0" i="0" u="none" strike="noStrike" cap="none" dirty="0">
                <a:solidFill>
                  <a:schemeClr val="dk1"/>
                </a:solidFill>
                <a:latin typeface="Times New Roman"/>
                <a:ea typeface="Times New Roman"/>
                <a:cs typeface="Times New Roman"/>
                <a:sym typeface="Times New Roman"/>
              </a:rPr>
              <a:t>) = 1/5 = 0.2</a:t>
            </a:r>
            <a:endParaRPr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9000DB5-078A-7ABA-9476-571FAFF57648}"/>
                  </a:ext>
                </a:extLst>
              </p14:cNvPr>
              <p14:cNvContentPartPr/>
              <p14:nvPr/>
            </p14:nvContentPartPr>
            <p14:xfrm>
              <a:off x="9288827" y="6379085"/>
              <a:ext cx="341280" cy="226440"/>
            </p14:xfrm>
          </p:contentPart>
        </mc:Choice>
        <mc:Fallback xmlns="">
          <p:pic>
            <p:nvPicPr>
              <p:cNvPr id="3" name="Ink 2">
                <a:extLst>
                  <a:ext uri="{FF2B5EF4-FFF2-40B4-BE49-F238E27FC236}">
                    <a16:creationId xmlns:a16="http://schemas.microsoft.com/office/drawing/2014/main" id="{F9000DB5-078A-7ABA-9476-571FAFF57648}"/>
                  </a:ext>
                </a:extLst>
              </p:cNvPr>
              <p:cNvPicPr/>
              <p:nvPr/>
            </p:nvPicPr>
            <p:blipFill>
              <a:blip r:embed="rId4"/>
              <a:stretch>
                <a:fillRect/>
              </a:stretch>
            </p:blipFill>
            <p:spPr>
              <a:xfrm>
                <a:off x="9226187" y="6316085"/>
                <a:ext cx="466920" cy="352080"/>
              </a:xfrm>
              <a:prstGeom prst="rect">
                <a:avLst/>
              </a:prstGeom>
            </p:spPr>
          </p:pic>
        </mc:Fallback>
      </mc:AlternateContent>
      <p:sp>
        <p:nvSpPr>
          <p:cNvPr id="4" name="Google Shape;128;p4">
            <a:extLst>
              <a:ext uri="{FF2B5EF4-FFF2-40B4-BE49-F238E27FC236}">
                <a16:creationId xmlns:a16="http://schemas.microsoft.com/office/drawing/2014/main" id="{FC815D27-F2EF-3A5C-B1B8-5E92E09DC6DA}"/>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2"/>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05" name="Google Shape;305;p22"/>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306" name="Google Shape;306;p22"/>
          <p:cNvSpPr/>
          <p:nvPr/>
        </p:nvSpPr>
        <p:spPr>
          <a:xfrm>
            <a:off x="0" y="1124744"/>
            <a:ext cx="28116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3. Tính Xác Suất Tổng Hợp:</a:t>
            </a:r>
            <a:endParaRPr sz="1800">
              <a:solidFill>
                <a:schemeClr val="dk1"/>
              </a:solidFill>
              <a:latin typeface="Times New Roman"/>
              <a:ea typeface="Times New Roman"/>
              <a:cs typeface="Times New Roman"/>
              <a:sym typeface="Times New Roman"/>
            </a:endParaRPr>
          </a:p>
        </p:txBody>
      </p:sp>
      <p:sp>
        <p:nvSpPr>
          <p:cNvPr id="307" name="Google Shape;307;p22"/>
          <p:cNvSpPr/>
          <p:nvPr/>
        </p:nvSpPr>
        <p:spPr>
          <a:xfrm>
            <a:off x="0" y="1566083"/>
            <a:ext cx="1028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Giả sử có một email mới với các từ: "cheap", "offer", "click". Email mới có thể được biểu diễn như sau: </a:t>
            </a:r>
            <a:endParaRPr sz="1800">
              <a:solidFill>
                <a:schemeClr val="dk1"/>
              </a:solidFill>
              <a:latin typeface="Times New Roman"/>
              <a:ea typeface="Times New Roman"/>
              <a:cs typeface="Times New Roman"/>
              <a:sym typeface="Times New Roman"/>
            </a:endParaRPr>
          </a:p>
        </p:txBody>
      </p:sp>
      <p:pic>
        <p:nvPicPr>
          <p:cNvPr id="308" name="Google Shape;308;p22"/>
          <p:cNvPicPr preferRelativeResize="0"/>
          <p:nvPr/>
        </p:nvPicPr>
        <p:blipFill rotWithShape="1">
          <a:blip r:embed="rId3">
            <a:alphaModFix/>
          </a:blip>
          <a:srcRect/>
          <a:stretch/>
        </p:blipFill>
        <p:spPr>
          <a:xfrm>
            <a:off x="1218652" y="2007422"/>
            <a:ext cx="7849695" cy="676369"/>
          </a:xfrm>
          <a:prstGeom prst="rect">
            <a:avLst/>
          </a:prstGeom>
          <a:noFill/>
          <a:ln>
            <a:noFill/>
          </a:ln>
        </p:spPr>
      </p:pic>
      <p:sp>
        <p:nvSpPr>
          <p:cNvPr id="309" name="Google Shape;309;p22"/>
          <p:cNvSpPr txBox="1"/>
          <p:nvPr/>
        </p:nvSpPr>
        <p:spPr>
          <a:xfrm>
            <a:off x="-3947" y="3049152"/>
            <a:ext cx="10290948"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Từ đó ta có xác suất tổng hợp cho từng trường hợp:</a:t>
            </a:r>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P(Spam∣New Email) ∝ P(Spam) * P (Cheap∣Spam) * P(Offer∣Spam) * P(Click∣Spam) P(Spam∣New Email) ∝ 0.5 * 0.8 * 0.6 * 0.6 = 0.5 * 0.288 = 0.144</a:t>
            </a:r>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P(NotSpam∣NewEmail) ∝ P(NotSpam) * P(Cheap∣NotSpam) * P(Offer∣NotSpam) * P(Click∣NotSpam) P(NotSpam∣New Email) ∝ 0.5 * 0.0 * 0.6 * 0.2 = 0.5 * 0 = 0 </a:t>
            </a:r>
            <a:endParaRPr/>
          </a:p>
        </p:txBody>
      </p:sp>
      <p:sp>
        <p:nvSpPr>
          <p:cNvPr id="310" name="Google Shape;310;p22"/>
          <p:cNvSpPr/>
          <p:nvPr/>
        </p:nvSpPr>
        <p:spPr>
          <a:xfrm>
            <a:off x="0" y="4581128"/>
            <a:ext cx="102870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4. Phân Lớp:</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So sánh xác suất tổng hợp: </a:t>
            </a:r>
            <a:endParaRPr sz="1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P(Spam∣New Email) = 0.144 </a:t>
            </a:r>
            <a:endParaRPr sz="1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P(NotSpam∣New Email) = 0 </a:t>
            </a:r>
            <a:endParaRPr sz="180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Vì 0.144 &gt; 0 , email mới được phân loại là "Spam".</a:t>
            </a:r>
            <a:endParaRPr sz="1800">
              <a:solidFill>
                <a:schemeClr val="dk1"/>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F4EE0F5-E8B0-E33D-3B51-061D0C03AC27}"/>
                  </a:ext>
                </a:extLst>
              </p14:cNvPr>
              <p14:cNvContentPartPr/>
              <p14:nvPr/>
            </p14:nvContentPartPr>
            <p14:xfrm>
              <a:off x="9376667" y="6437405"/>
              <a:ext cx="127800" cy="138960"/>
            </p14:xfrm>
          </p:contentPart>
        </mc:Choice>
        <mc:Fallback xmlns="">
          <p:pic>
            <p:nvPicPr>
              <p:cNvPr id="2" name="Ink 1">
                <a:extLst>
                  <a:ext uri="{FF2B5EF4-FFF2-40B4-BE49-F238E27FC236}">
                    <a16:creationId xmlns:a16="http://schemas.microsoft.com/office/drawing/2014/main" id="{6F4EE0F5-E8B0-E33D-3B51-061D0C03AC27}"/>
                  </a:ext>
                </a:extLst>
              </p:cNvPr>
              <p:cNvPicPr/>
              <p:nvPr/>
            </p:nvPicPr>
            <p:blipFill>
              <a:blip r:embed="rId5"/>
              <a:stretch>
                <a:fillRect/>
              </a:stretch>
            </p:blipFill>
            <p:spPr>
              <a:xfrm>
                <a:off x="9314027" y="6374405"/>
                <a:ext cx="253440" cy="264600"/>
              </a:xfrm>
              <a:prstGeom prst="rect">
                <a:avLst/>
              </a:prstGeom>
            </p:spPr>
          </p:pic>
        </mc:Fallback>
      </mc:AlternateContent>
      <p:sp>
        <p:nvSpPr>
          <p:cNvPr id="3" name="Google Shape;128;p4">
            <a:extLst>
              <a:ext uri="{FF2B5EF4-FFF2-40B4-BE49-F238E27FC236}">
                <a16:creationId xmlns:a16="http://schemas.microsoft.com/office/drawing/2014/main" id="{6D69F945-CE78-285E-9F12-76C1FD6335CA}"/>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3"/>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17" name="Google Shape;317;p23"/>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318" name="Google Shape;318;p23"/>
          <p:cNvSpPr/>
          <p:nvPr/>
        </p:nvSpPr>
        <p:spPr>
          <a:xfrm>
            <a:off x="0" y="1124744"/>
            <a:ext cx="68243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2.3. Phân loại đa thức Naïve Bayes (Multinomial Naïve Bayes (MNB)):</a:t>
            </a:r>
            <a:endParaRPr sz="1800">
              <a:solidFill>
                <a:schemeClr val="dk1"/>
              </a:solidFill>
              <a:latin typeface="Times New Roman"/>
              <a:ea typeface="Times New Roman"/>
              <a:cs typeface="Times New Roman"/>
              <a:sym typeface="Times New Roman"/>
            </a:endParaRPr>
          </a:p>
        </p:txBody>
      </p:sp>
      <p:sp>
        <p:nvSpPr>
          <p:cNvPr id="319" name="Google Shape;319;p23"/>
          <p:cNvSpPr/>
          <p:nvPr/>
        </p:nvSpPr>
        <p:spPr>
          <a:xfrm>
            <a:off x="0" y="1566083"/>
            <a:ext cx="10287000" cy="452431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i="0" u="none" strike="noStrike" cap="none">
                <a:solidFill>
                  <a:schemeClr val="dk1"/>
                </a:solidFill>
                <a:latin typeface="Times New Roman"/>
                <a:ea typeface="Times New Roman"/>
                <a:cs typeface="Times New Roman"/>
                <a:sym typeface="Times New Roman"/>
              </a:rPr>
              <a:t>2.3.1 Đặc điểm của thuật toán phân loại đa thức Multinomial Naive Bayes:</a:t>
            </a:r>
            <a:endParaRPr/>
          </a:p>
          <a:p>
            <a:pPr marL="285750" marR="0" lvl="0" indent="-285750" algn="l" rtl="0">
              <a:lnSpc>
                <a:spcPct val="100000"/>
              </a:lnSpc>
              <a:spcBef>
                <a:spcPts val="0"/>
              </a:spcBef>
              <a:spcAft>
                <a:spcPts val="0"/>
              </a:spcAft>
              <a:buClr>
                <a:schemeClr val="dk1"/>
              </a:buClr>
              <a:buSzPts val="1800"/>
              <a:buFont typeface="Times New Roman"/>
              <a:buChar char="-"/>
            </a:pPr>
            <a:r>
              <a:rPr lang="en-US" sz="1800" i="0" u="none" strike="noStrike" cap="none">
                <a:solidFill>
                  <a:schemeClr val="dk1"/>
                </a:solidFill>
                <a:latin typeface="Times New Roman"/>
                <a:ea typeface="Times New Roman"/>
                <a:cs typeface="Times New Roman"/>
                <a:sym typeface="Times New Roman"/>
              </a:rPr>
              <a:t>Giả định Naïve Bayes:</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Giả định rằng các đặc trưng đầu vào là độc lập có điều kiện, tức là giá trị của một đặc trưng không phụ thuộc vào các đặc trưng khác khi đã biết lớp của mẫu. Mặc dù giả định này thường không thực tế, nhưng mô hình vẫn hoạt động hiệu quả trong nhiều trường hợp thực tế.</a:t>
            </a:r>
            <a:endParaRPr/>
          </a:p>
          <a:p>
            <a:pPr marL="285750" marR="0" lvl="0" indent="-285750" algn="l" rtl="0">
              <a:lnSpc>
                <a:spcPct val="100000"/>
              </a:lnSpc>
              <a:spcBef>
                <a:spcPts val="0"/>
              </a:spcBef>
              <a:spcAft>
                <a:spcPts val="0"/>
              </a:spcAft>
              <a:buClr>
                <a:schemeClr val="dk1"/>
              </a:buClr>
              <a:buSzPts val="1800"/>
              <a:buFont typeface="Times New Roman"/>
              <a:buChar char="-"/>
            </a:pPr>
            <a:r>
              <a:rPr lang="en-US" sz="1800" i="0" u="none" strike="noStrike" cap="none">
                <a:solidFill>
                  <a:schemeClr val="dk1"/>
                </a:solidFill>
                <a:latin typeface="Times New Roman"/>
                <a:ea typeface="Times New Roman"/>
                <a:cs typeface="Times New Roman"/>
                <a:sym typeface="Times New Roman"/>
              </a:rPr>
              <a:t>Phân phối Multinomial:</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Thích hợp cho các tác vụ phân loại dựa trên các đặc trưng đếm, nơi mỗi đặc trưng có thể có nhiều hơn hai giá trị rời rạc.</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Ví dụ phổ biến: Phân loại văn bản dựa trên tần suất xuất hiện các từ.</a:t>
            </a:r>
            <a:endParaRPr/>
          </a:p>
          <a:p>
            <a:pPr marL="285750" marR="0" lvl="0" indent="-285750" algn="l" rtl="0">
              <a:lnSpc>
                <a:spcPct val="100000"/>
              </a:lnSpc>
              <a:spcBef>
                <a:spcPts val="0"/>
              </a:spcBef>
              <a:spcAft>
                <a:spcPts val="0"/>
              </a:spcAft>
              <a:buClr>
                <a:schemeClr val="dk1"/>
              </a:buClr>
              <a:buSzPts val="1800"/>
              <a:buFont typeface="Times New Roman"/>
              <a:buChar char="-"/>
            </a:pPr>
            <a:r>
              <a:rPr lang="en-US" sz="1800" i="0" u="none" strike="noStrike" cap="none">
                <a:solidFill>
                  <a:schemeClr val="dk1"/>
                </a:solidFill>
                <a:latin typeface="Times New Roman"/>
                <a:ea typeface="Times New Roman"/>
                <a:cs typeface="Times New Roman"/>
                <a:sym typeface="Times New Roman"/>
              </a:rPr>
              <a:t>Sử dụng xác suất:</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Multinomial Naïve Bayes sử dụng nguyên tắc của xác suất để tính toán xác suất của một mẫu thuộc về mỗi lớp dựa trên các đặc trưng của nó.</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Thuật ngữ "đa thức" (Multinomial) chỉ loại phân phối dữ liệu được mô hình giả định. Các tính năng trong phân loại văn bản thường là số từ hoặc tần số thuật ngữ. Phân phối đa thức được sử dụng để ước tính khả năng nhìn thấy một tập hợp số từ cụ thể trong tài liệu.</a:t>
            </a:r>
            <a:endParaRPr/>
          </a:p>
          <a:p>
            <a:pPr marL="0" marR="0" lvl="0" indent="0" algn="l" rtl="0">
              <a:lnSpc>
                <a:spcPct val="100000"/>
              </a:lnSpc>
              <a:spcBef>
                <a:spcPts val="0"/>
              </a:spcBef>
              <a:spcAft>
                <a:spcPts val="0"/>
              </a:spcAft>
              <a:buClr>
                <a:schemeClr val="dk1"/>
              </a:buClr>
              <a:buSzPts val="1800"/>
              <a:buFont typeface="Arial"/>
              <a:buNone/>
            </a:pPr>
            <a:endParaRPr sz="1800" i="0" u="none" strike="noStrike" cap="none">
              <a:solidFill>
                <a:schemeClr val="dk1"/>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D6F13DB-C4E6-FECE-9234-FED6495E5AEE}"/>
                  </a:ext>
                </a:extLst>
              </p14:cNvPr>
              <p14:cNvContentPartPr/>
              <p14:nvPr/>
            </p14:nvContentPartPr>
            <p14:xfrm>
              <a:off x="9347867" y="6390245"/>
              <a:ext cx="311760" cy="185760"/>
            </p14:xfrm>
          </p:contentPart>
        </mc:Choice>
        <mc:Fallback xmlns="">
          <p:pic>
            <p:nvPicPr>
              <p:cNvPr id="2" name="Ink 1">
                <a:extLst>
                  <a:ext uri="{FF2B5EF4-FFF2-40B4-BE49-F238E27FC236}">
                    <a16:creationId xmlns:a16="http://schemas.microsoft.com/office/drawing/2014/main" id="{DD6F13DB-C4E6-FECE-9234-FED6495E5AEE}"/>
                  </a:ext>
                </a:extLst>
              </p:cNvPr>
              <p:cNvPicPr/>
              <p:nvPr/>
            </p:nvPicPr>
            <p:blipFill>
              <a:blip r:embed="rId4"/>
              <a:stretch>
                <a:fillRect/>
              </a:stretch>
            </p:blipFill>
            <p:spPr>
              <a:xfrm>
                <a:off x="9285227" y="6327245"/>
                <a:ext cx="437400" cy="311400"/>
              </a:xfrm>
              <a:prstGeom prst="rect">
                <a:avLst/>
              </a:prstGeom>
            </p:spPr>
          </p:pic>
        </mc:Fallback>
      </mc:AlternateContent>
      <p:sp>
        <p:nvSpPr>
          <p:cNvPr id="3" name="Google Shape;128;p4">
            <a:extLst>
              <a:ext uri="{FF2B5EF4-FFF2-40B4-BE49-F238E27FC236}">
                <a16:creationId xmlns:a16="http://schemas.microsoft.com/office/drawing/2014/main" id="{7E1FF25D-1D38-4DAF-0F48-8D39C65E340B}"/>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4"/>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26" name="Google Shape;326;p24"/>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327" name="Google Shape;327;p24"/>
          <p:cNvSpPr/>
          <p:nvPr/>
        </p:nvSpPr>
        <p:spPr>
          <a:xfrm>
            <a:off x="0" y="1173382"/>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2.3.2 </a:t>
            </a:r>
            <a:r>
              <a:rPr lang="en-US" sz="1800" dirty="0" err="1">
                <a:solidFill>
                  <a:schemeClr val="dk1"/>
                </a:solidFill>
                <a:latin typeface="Times New Roman" panose="02020603050405020304" pitchFamily="18" charset="0"/>
                <a:cs typeface="Times New Roman" panose="02020603050405020304" pitchFamily="18" charset="0"/>
                <a:sym typeface="Arial"/>
              </a:rPr>
              <a:t>Công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thức</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Mutinomial</a:t>
            </a:r>
            <a:r>
              <a:rPr lang="en-US" sz="1800" dirty="0">
                <a:solidFill>
                  <a:schemeClr val="dk1"/>
                </a:solidFill>
                <a:latin typeface="Times New Roman" panose="02020603050405020304" pitchFamily="18" charset="0"/>
                <a:cs typeface="Times New Roman" panose="02020603050405020304" pitchFamily="18" charset="0"/>
                <a:sym typeface="Arial"/>
              </a:rPr>
              <a:t>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C5286A-9EA8-6053-6EC3-A108DE17D067}"/>
                  </a:ext>
                </a:extLst>
              </p:cNvPr>
              <p:cNvSpPr txBox="1"/>
              <p:nvPr/>
            </p:nvSpPr>
            <p:spPr>
              <a:xfrm>
                <a:off x="0" y="1663318"/>
                <a:ext cx="10286999" cy="3945054"/>
              </a:xfrm>
              <a:prstGeom prst="rect">
                <a:avLst/>
              </a:prstGeom>
              <a:noFill/>
            </p:spPr>
            <p:txBody>
              <a:bodyPr wrap="square">
                <a:spAutoFit/>
              </a:bodyPr>
              <a:lstStyle/>
              <a:p>
                <a:pPr marL="685800" marR="0" indent="-457200">
                  <a:lnSpc>
                    <a:spcPct val="130000"/>
                  </a:lnSpc>
                  <a:spcBef>
                    <a:spcPts val="1200"/>
                  </a:spcBef>
                  <a:spcAft>
                    <a:spcPts val="0"/>
                  </a:spcAft>
                </a:pP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Để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tính</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toán</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xác</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suất</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văn</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bản</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D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thuộc</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về</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lớp</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marR="0" indent="-457200">
                  <a:lnSpc>
                    <a:spcPct val="130000"/>
                  </a:lnSpc>
                  <a:spcBef>
                    <a:spcPts val="1200"/>
                  </a:spcBef>
                  <a:spcAft>
                    <a:spcPts val="0"/>
                  </a:spcAft>
                </a:pPr>
                <a14:m>
                  <m:oMathPara xmlns:m="http://schemas.openxmlformats.org/officeDocument/2006/math">
                    <m:oMathParaPr>
                      <m:jc m:val="centerGroup"/>
                    </m:oMathParaPr>
                    <m:oMath xmlns:m="http://schemas.openxmlformats.org/officeDocument/2006/math">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D</m:t>
                          </m:r>
                        </m:e>
                      </m:d>
                      <m: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nary>
                        <m:naryPr>
                          <m:chr m:val="∏"/>
                          <m:limLoc m:val="subSup"/>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 </m:t>
                          </m:r>
                        </m:sub>
                        <m:sup>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n</m:t>
                          </m:r>
                        </m:sup>
                        <m:e>
                          <m:sSup>
                            <m:sSup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e>
                            <m:sup>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f</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sup>
                          </m:sSup>
                        </m:e>
                      </m:nary>
                    </m:oMath>
                  </m:oMathPara>
                </a14:m>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marR="0" indent="-457200">
                  <a:lnSpc>
                    <a:spcPct val="130000"/>
                  </a:lnSpc>
                  <a:spcBef>
                    <a:spcPts val="1200"/>
                  </a:spcBef>
                  <a:spcAft>
                    <a:spcPts val="0"/>
                  </a:spcAft>
                </a:pP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Trong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đó</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nSpc>
                    <a:spcPct val="130000"/>
                  </a:lnSpc>
                  <a:spcBef>
                    <a:spcPts val="1200"/>
                  </a:spcBef>
                  <a:spcAft>
                    <a:spcPts val="0"/>
                  </a:spcAft>
                  <a:buFont typeface="Times New Roman" panose="02020603050405020304" pitchFamily="18" charset="0"/>
                  <a:buChar char="-"/>
                </a:pPr>
                <a14:m>
                  <m:oMath xmlns:m="http://schemas.openxmlformats.org/officeDocument/2006/math">
                    <m:r>
                      <m:rPr>
                        <m:sty m:val="p"/>
                      </m:rPr>
                      <a:rPr lang="en-US" sz="20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D</m:t>
                        </m:r>
                      </m:e>
                    </m:d>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a:t>
                </a: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30000"/>
                  </a:lnSpc>
                  <a:spcBef>
                    <a:spcPts val="0"/>
                  </a:spcBef>
                  <a:spcAft>
                    <a:spcPts val="0"/>
                  </a:spcAft>
                  <a:buFont typeface="Times New Roman" panose="02020603050405020304" pitchFamily="18" charset="0"/>
                  <a:buChar char="-"/>
                </a:pPr>
                <a14:m>
                  <m:oMath xmlns:m="http://schemas.openxmlformats.org/officeDocument/2006/math">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30000"/>
                  </a:lnSpc>
                  <a:spcBef>
                    <a:spcPts val="0"/>
                  </a:spcBef>
                  <a:spcAft>
                    <a:spcPts val="0"/>
                  </a:spcAft>
                  <a:buFont typeface="Times New Roman" panose="02020603050405020304" pitchFamily="18" charset="0"/>
                  <a:buChar char="-"/>
                </a:pPr>
                <a14:m>
                  <m:oMath xmlns:m="http://schemas.openxmlformats.org/officeDocument/2006/math">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vựng</a:t>
                </a: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30000"/>
                  </a:lnSpc>
                  <a:spcBef>
                    <a:spcPts val="0"/>
                  </a:spcBef>
                  <a:spcAft>
                    <a:spcPts val="0"/>
                  </a:spcAft>
                  <a:buFont typeface="Times New Roman" panose="02020603050405020304" pitchFamily="18" charset="0"/>
                  <a:buChar char="-"/>
                </a:pPr>
                <a14:m>
                  <m:oMath xmlns:m="http://schemas.openxmlformats.org/officeDocument/2006/math">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f</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a:t>
                </a: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30000"/>
                  </a:lnSpc>
                  <a:spcBef>
                    <a:spcPts val="0"/>
                  </a:spcBef>
                  <a:spcAft>
                    <a:spcPts val="0"/>
                  </a:spcAft>
                  <a:buFont typeface="Times New Roman" panose="02020603050405020304" pitchFamily="18" charset="0"/>
                  <a:buChar char="-"/>
                </a:pPr>
                <a14:m>
                  <m:oMath xmlns:m="http://schemas.openxmlformats.org/officeDocument/2006/math">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65C5286A-9EA8-6053-6EC3-A108DE17D067}"/>
                  </a:ext>
                </a:extLst>
              </p:cNvPr>
              <p:cNvSpPr txBox="1">
                <a:spLocks noRot="1" noChangeAspect="1" noMove="1" noResize="1" noEditPoints="1" noAdjustHandles="1" noChangeArrowheads="1" noChangeShapeType="1" noTextEdit="1"/>
              </p:cNvSpPr>
              <p:nvPr/>
            </p:nvSpPr>
            <p:spPr>
              <a:xfrm>
                <a:off x="0" y="1663318"/>
                <a:ext cx="10286999" cy="3945054"/>
              </a:xfrm>
              <a:prstGeom prst="rect">
                <a:avLst/>
              </a:prstGeom>
              <a:blipFill>
                <a:blip r:embed="rId3"/>
                <a:stretch>
                  <a:fillRect l="-474" b="-185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2D75DC4-A8DB-870F-06A2-BE84BF3F016F}"/>
                  </a:ext>
                </a:extLst>
              </p14:cNvPr>
              <p14:cNvContentPartPr/>
              <p14:nvPr/>
            </p14:nvContentPartPr>
            <p14:xfrm>
              <a:off x="8911187" y="6448565"/>
              <a:ext cx="641520" cy="137880"/>
            </p14:xfrm>
          </p:contentPart>
        </mc:Choice>
        <mc:Fallback xmlns="">
          <p:pic>
            <p:nvPicPr>
              <p:cNvPr id="2" name="Ink 1">
                <a:extLst>
                  <a:ext uri="{FF2B5EF4-FFF2-40B4-BE49-F238E27FC236}">
                    <a16:creationId xmlns:a16="http://schemas.microsoft.com/office/drawing/2014/main" id="{42D75DC4-A8DB-870F-06A2-BE84BF3F016F}"/>
                  </a:ext>
                </a:extLst>
              </p:cNvPr>
              <p:cNvPicPr/>
              <p:nvPr/>
            </p:nvPicPr>
            <p:blipFill>
              <a:blip r:embed="rId5"/>
              <a:stretch>
                <a:fillRect/>
              </a:stretch>
            </p:blipFill>
            <p:spPr>
              <a:xfrm>
                <a:off x="8848187" y="6385565"/>
                <a:ext cx="767160" cy="263520"/>
              </a:xfrm>
              <a:prstGeom prst="rect">
                <a:avLst/>
              </a:prstGeom>
            </p:spPr>
          </p:pic>
        </mc:Fallback>
      </mc:AlternateContent>
      <p:sp>
        <p:nvSpPr>
          <p:cNvPr id="4" name="Google Shape;128;p4">
            <a:extLst>
              <a:ext uri="{FF2B5EF4-FFF2-40B4-BE49-F238E27FC236}">
                <a16:creationId xmlns:a16="http://schemas.microsoft.com/office/drawing/2014/main" id="{D5BCF88B-38DD-AE03-F64A-32264CC6CE9A}"/>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5"/>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34" name="Google Shape;334;p25"/>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B2BF8D-9A70-DAF3-506F-3E4788D8FCCC}"/>
                  </a:ext>
                </a:extLst>
              </p:cNvPr>
              <p:cNvSpPr txBox="1"/>
              <p:nvPr/>
            </p:nvSpPr>
            <p:spPr>
              <a:xfrm>
                <a:off x="0" y="1179267"/>
                <a:ext cx="10287000" cy="5013360"/>
              </a:xfrm>
              <a:prstGeom prst="rect">
                <a:avLst/>
              </a:prstGeom>
              <a:noFill/>
            </p:spPr>
            <p:txBody>
              <a:bodyPr wrap="square">
                <a:spAutoFit/>
              </a:bodyPr>
              <a:lstStyle/>
              <a:p>
                <a:pPr marL="685800" marR="0" indent="-457200">
                  <a:lnSpc>
                    <a:spcPct val="130000"/>
                  </a:lnSpc>
                  <a:spcBef>
                    <a:spcPts val="1200"/>
                  </a:spcBef>
                  <a:spcAft>
                    <a:spcPts val="0"/>
                  </a:spcAft>
                </a:pP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Xác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suất</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tiên</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nghiệm</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P(</a:t>
                </a:r>
                <a14:m>
                  <m:oMath xmlns:m="http://schemas.openxmlformats.org/officeDocument/2006/math">
                    <m:sSub>
                      <m:sSubPr>
                        <m:ctrlPr>
                          <a:rPr lang="en-US" sz="15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30000"/>
                  </a:lnSpc>
                  <a:spcBef>
                    <a:spcPts val="1200"/>
                  </a:spcBef>
                  <a:spcAft>
                    <a:spcPts val="0"/>
                  </a:spcAft>
                  <a:buFont typeface="Times New Roman" panose="02020603050405020304" pitchFamily="18" charset="0"/>
                  <a:buChar char="-"/>
                </a:pP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5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tỷ</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lệ</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5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457200" marR="0" indent="0">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5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5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fPr>
                        <m:num>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num>
                        <m:den>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den>
                      </m:f>
                    </m:oMath>
                  </m:oMathPara>
                </a14:m>
                <a:endPar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30000"/>
                  </a:lnSpc>
                  <a:spcBef>
                    <a:spcPts val="0"/>
                  </a:spcBef>
                  <a:spcAft>
                    <a:spcPts val="0"/>
                  </a:spcAft>
                  <a:buFont typeface="Times New Roman" panose="02020603050405020304" pitchFamily="18" charset="0"/>
                  <a:buChar char="-"/>
                </a:pP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Trong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đó</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nSpc>
                    <a:spcPct val="130000"/>
                  </a:lnSpc>
                  <a:spcBef>
                    <a:spcPts val="0"/>
                  </a:spcBef>
                  <a:spcAft>
                    <a:spcPts val="0"/>
                  </a:spcAft>
                  <a:buFont typeface="Courier New" panose="02070309020205020404" pitchFamily="49" charset="0"/>
                  <a:buChar char="o"/>
                </a:pPr>
                <a14:m>
                  <m:oMath xmlns:m="http://schemas.openxmlformats.org/officeDocument/2006/math">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30000"/>
                  </a:lnSpc>
                  <a:spcBef>
                    <a:spcPts val="0"/>
                  </a:spcBef>
                  <a:spcAft>
                    <a:spcPts val="0"/>
                  </a:spcAft>
                  <a:buFont typeface="Courier New" panose="02070309020205020404" pitchFamily="49" charset="0"/>
                  <a:buChar char="o"/>
                </a:pP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là</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tổng</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số</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văn</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bản</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marL="685800" marR="0" indent="-457200">
                  <a:lnSpc>
                    <a:spcPct val="130000"/>
                  </a:lnSpc>
                  <a:spcBef>
                    <a:spcPts val="1200"/>
                  </a:spcBef>
                  <a:spcAft>
                    <a:spcPts val="0"/>
                  </a:spcAft>
                </a:pP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Xác</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suất</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có</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điều</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kiện</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5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5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sz="15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30000"/>
                  </a:lnSpc>
                  <a:spcBef>
                    <a:spcPts val="1200"/>
                  </a:spcBef>
                  <a:spcAft>
                    <a:spcPts val="0"/>
                  </a:spcAft>
                  <a:buFont typeface="Times New Roman" panose="02020603050405020304" pitchFamily="18" charset="0"/>
                  <a:buChar char="-"/>
                </a:pP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Để</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tính</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xác</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suất</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có</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điều</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kiện</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từ</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457200" marR="0" indent="0">
                  <a:lnSpc>
                    <a:spcPct val="130000"/>
                  </a:lnSpc>
                  <a:spcBef>
                    <a:spcPts val="1200"/>
                  </a:spcBef>
                  <a:spcAft>
                    <a:spcPts val="0"/>
                  </a:spcAft>
                </a:pPr>
                <a14:m>
                  <m:oMathPara xmlns:m="http://schemas.openxmlformats.org/officeDocument/2006/math">
                    <m:oMathParaPr>
                      <m:jc m:val="centerGroup"/>
                    </m:oMathParaPr>
                    <m:oMath xmlns:m="http://schemas.openxmlformats.org/officeDocument/2006/math">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5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5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sz="15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15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fPr>
                        <m:num>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num>
                        <m:den>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den>
                      </m:f>
                    </m:oMath>
                  </m:oMathPara>
                </a14:m>
                <a:endPar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30000"/>
                  </a:lnSpc>
                  <a:spcBef>
                    <a:spcPts val="1200"/>
                  </a:spcBef>
                  <a:spcAft>
                    <a:spcPts val="0"/>
                  </a:spcAft>
                  <a:buFont typeface="Times New Roman" panose="02020603050405020304" pitchFamily="18" charset="0"/>
                  <a:buChar char="-"/>
                </a:pP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Trong </a:t>
                </a:r>
                <a:r>
                  <a:rPr lang="en-US" sz="15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đó</a:t>
                </a:r>
                <a:r>
                  <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nSpc>
                    <a:spcPct val="130000"/>
                  </a:lnSpc>
                  <a:spcBef>
                    <a:spcPts val="0"/>
                  </a:spcBef>
                  <a:spcAft>
                    <a:spcPts val="0"/>
                  </a:spcAft>
                  <a:buFont typeface="Courier New" panose="02070309020205020404" pitchFamily="49" charset="0"/>
                  <a:buChar char="o"/>
                </a:pPr>
                <a14:m>
                  <m:oMath xmlns:m="http://schemas.openxmlformats.org/officeDocument/2006/math">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30000"/>
                  </a:lnSpc>
                  <a:spcBef>
                    <a:spcPts val="0"/>
                  </a:spcBef>
                  <a:spcAft>
                    <a:spcPts val="0"/>
                  </a:spcAft>
                  <a:buFont typeface="Courier New" panose="02070309020205020404" pitchFamily="49" charset="0"/>
                  <a:buChar char="o"/>
                </a:pPr>
                <a14:m>
                  <m:oMath xmlns:m="http://schemas.openxmlformats.org/officeDocument/2006/math">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thuốc</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5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5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5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E0B2BF8D-9A70-DAF3-506F-3E4788D8FCCC}"/>
                  </a:ext>
                </a:extLst>
              </p:cNvPr>
              <p:cNvSpPr txBox="1">
                <a:spLocks noRot="1" noChangeAspect="1" noMove="1" noResize="1" noEditPoints="1" noAdjustHandles="1" noChangeArrowheads="1" noChangeShapeType="1" noTextEdit="1"/>
              </p:cNvSpPr>
              <p:nvPr/>
            </p:nvSpPr>
            <p:spPr>
              <a:xfrm>
                <a:off x="0" y="1179267"/>
                <a:ext cx="10287000" cy="5013360"/>
              </a:xfrm>
              <a:prstGeom prst="rect">
                <a:avLst/>
              </a:prstGeom>
              <a:blipFill>
                <a:blip r:embed="rId3"/>
                <a:stretch>
                  <a:fillRect l="-178"/>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E1F3686-0EE6-C24A-9054-48265E10B55F}"/>
                  </a:ext>
                </a:extLst>
              </p14:cNvPr>
              <p14:cNvContentPartPr/>
              <p14:nvPr/>
            </p14:nvContentPartPr>
            <p14:xfrm>
              <a:off x="9018467" y="6488525"/>
              <a:ext cx="585000" cy="208440"/>
            </p14:xfrm>
          </p:contentPart>
        </mc:Choice>
        <mc:Fallback xmlns="">
          <p:pic>
            <p:nvPicPr>
              <p:cNvPr id="2" name="Ink 1">
                <a:extLst>
                  <a:ext uri="{FF2B5EF4-FFF2-40B4-BE49-F238E27FC236}">
                    <a16:creationId xmlns:a16="http://schemas.microsoft.com/office/drawing/2014/main" id="{4E1F3686-0EE6-C24A-9054-48265E10B55F}"/>
                  </a:ext>
                </a:extLst>
              </p:cNvPr>
              <p:cNvPicPr/>
              <p:nvPr/>
            </p:nvPicPr>
            <p:blipFill>
              <a:blip r:embed="rId5"/>
              <a:stretch>
                <a:fillRect/>
              </a:stretch>
            </p:blipFill>
            <p:spPr>
              <a:xfrm>
                <a:off x="8955467" y="6425525"/>
                <a:ext cx="710640" cy="334080"/>
              </a:xfrm>
              <a:prstGeom prst="rect">
                <a:avLst/>
              </a:prstGeom>
            </p:spPr>
          </p:pic>
        </mc:Fallback>
      </mc:AlternateContent>
      <p:sp>
        <p:nvSpPr>
          <p:cNvPr id="4" name="Google Shape;128;p4">
            <a:extLst>
              <a:ext uri="{FF2B5EF4-FFF2-40B4-BE49-F238E27FC236}">
                <a16:creationId xmlns:a16="http://schemas.microsoft.com/office/drawing/2014/main" id="{1D4DD576-8C37-6DC1-9A9D-4381A8C65D45}"/>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42" name="Google Shape;342;p26"/>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343" name="Google Shape;343;p26"/>
          <p:cNvSpPr/>
          <p:nvPr/>
        </p:nvSpPr>
        <p:spPr>
          <a:xfrm>
            <a:off x="0" y="1124744"/>
            <a:ext cx="30585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2.3.3 Laplace smoothing:</a:t>
            </a:r>
            <a:endParaRPr sz="1800" dirty="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3520A1-A6A7-28A6-D372-2F7B27C4702C}"/>
                  </a:ext>
                </a:extLst>
              </p:cNvPr>
              <p:cNvSpPr txBox="1"/>
              <p:nvPr/>
            </p:nvSpPr>
            <p:spPr>
              <a:xfrm>
                <a:off x="0" y="1566083"/>
                <a:ext cx="10287000" cy="5264070"/>
              </a:xfrm>
              <a:prstGeom prst="rect">
                <a:avLst/>
              </a:prstGeom>
              <a:noFill/>
            </p:spPr>
            <p:txBody>
              <a:bodyPr wrap="square" rtlCol="0">
                <a:spAutoFit/>
              </a:bodyPr>
              <a:lstStyle/>
              <a:p>
                <a:pPr marL="285750" indent="-285750">
                  <a:buFontTx/>
                  <a:buChar char="-"/>
                </a:pPr>
                <a:r>
                  <a:rPr lang="en-US" sz="2000" dirty="0">
                    <a:solidFill>
                      <a:schemeClr val="tx1"/>
                    </a:solidFill>
                    <a:latin typeface="Times New Roman" panose="02020603050405020304" pitchFamily="18" charset="0"/>
                    <a:cs typeface="Times New Roman" panose="02020603050405020304" pitchFamily="18" charset="0"/>
                  </a:rPr>
                  <a:t>Mục </a:t>
                </a:r>
                <a:r>
                  <a:rPr lang="en-US" sz="2000" dirty="0" err="1">
                    <a:solidFill>
                      <a:schemeClr val="tx1"/>
                    </a:solidFill>
                    <a:latin typeface="Times New Roman" panose="02020603050405020304" pitchFamily="18" charset="0"/>
                    <a:cs typeface="Times New Roman" panose="02020603050405020304" pitchFamily="18" charset="0"/>
                  </a:rPr>
                  <a:t>đích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Tránh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suất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bằng</a:t>
                </a:r>
                <a:r>
                  <a:rPr lang="en-US" sz="2000" dirty="0">
                    <a:solidFill>
                      <a:schemeClr val="tx1"/>
                    </a:solidFill>
                    <a:latin typeface="Times New Roman" panose="02020603050405020304" pitchFamily="18" charset="0"/>
                    <a:cs typeface="Times New Roman" panose="02020603050405020304" pitchFamily="18" charset="0"/>
                  </a:rPr>
                  <a:t> 0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xử</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lý</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dữ</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văn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bản</a:t>
                </a:r>
                <a:r>
                  <a:rPr lang="en-US" sz="2000" dirty="0">
                    <a:solidFill>
                      <a:schemeClr val="tx1"/>
                    </a:solidFill>
                    <a:latin typeface="Times New Roman" panose="02020603050405020304" pitchFamily="18" charset="0"/>
                    <a:cs typeface="Times New Roman" panose="02020603050405020304" pitchFamily="18" charset="0"/>
                  </a:rPr>
                  <a:t>. </a:t>
                </a:r>
              </a:p>
              <a:p>
                <a:pPr marL="342900" marR="0" lvl="0" indent="-342900">
                  <a:lnSpc>
                    <a:spcPct val="130000"/>
                  </a:lnSpc>
                  <a:spcBef>
                    <a:spcPts val="1200"/>
                  </a:spcBef>
                  <a:spcAft>
                    <a:spcPts val="0"/>
                  </a:spcAft>
                  <a:buFont typeface="Times New Roman" panose="02020603050405020304" pitchFamily="18" charset="0"/>
                  <a:buChar char="-"/>
                </a:pP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Để</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tính</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xác</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suất</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có</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điều</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kiện</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m:rPr>
                        <m:sty m:val="p"/>
                      </m:rPr>
                      <a:rPr lang="en-US" sz="20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20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oMath>
                </a14:m>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một</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từ</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20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oMath>
                </a14:m>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trong</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lớp</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oMath>
                </a14:m>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khi</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sử</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dụng</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Laplace Smoothing,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chúng</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ta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sử</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dụng</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công</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thức</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sau</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2000" i="1">
                              <a:solidFill>
                                <a:schemeClr val="tx1"/>
                              </a:solidFill>
                              <a:effectLst/>
                              <a:latin typeface="Cambria Math" panose="02040503050406030204" pitchFamily="18" charset="0"/>
                              <a:ea typeface="Times New Roman" panose="02020603050405020304" pitchFamily="18" charset="0"/>
                            </a:rPr>
                          </m:ctrlPr>
                        </m:dPr>
                        <m:e>
                          <m:sSub>
                            <m:sSubPr>
                              <m:ctrlPr>
                                <a:rPr lang="en-US" sz="2000" i="1">
                                  <a:solidFill>
                                    <a:schemeClr val="tx1"/>
                                  </a:solidFill>
                                  <a:effectLst/>
                                  <a:latin typeface="Cambria Math" panose="02040503050406030204" pitchFamily="18" charset="0"/>
                                  <a:ea typeface="Times New Roman" panose="02020603050405020304" pitchFamily="18" charset="0"/>
                                </a:rPr>
                              </m:ctrlPr>
                            </m:sSubPr>
                            <m:e>
                              <m:r>
                                <m:rPr>
                                  <m:sty m:val="p"/>
                                </m:rPr>
                                <a:rPr lang="en-US" sz="20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20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sz="2000" i="1">
                                  <a:solidFill>
                                    <a:schemeClr val="tx1"/>
                                  </a:solidFill>
                                  <a:effectLst/>
                                  <a:latin typeface="Cambria Math" panose="02040503050406030204" pitchFamily="18" charset="0"/>
                                  <a:ea typeface="Times New Roman" panose="02020603050405020304" pitchFamily="18" charset="0"/>
                                </a:rPr>
                              </m:ctrlPr>
                            </m:sSubPr>
                            <m:e>
                              <m:r>
                                <m:rPr>
                                  <m:sty m:val="p"/>
                                </m:rPr>
                                <a:rPr lang="en-US" sz="20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20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20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chemeClr val="tx1"/>
                              </a:solidFill>
                              <a:effectLst/>
                              <a:latin typeface="Cambria Math" panose="02040503050406030204" pitchFamily="18" charset="0"/>
                            </a:rPr>
                          </m:ctrlPr>
                        </m:fPr>
                        <m:num>
                          <m:sSub>
                            <m:sSubPr>
                              <m:ctrlPr>
                                <a:rPr lang="en-US" sz="2000" i="1">
                                  <a:solidFill>
                                    <a:schemeClr val="tx1"/>
                                  </a:solidFill>
                                  <a:effectLst/>
                                  <a:latin typeface="Cambria Math" panose="02040503050406030204" pitchFamily="18" charset="0"/>
                                </a:rPr>
                              </m:ctrlPr>
                            </m:sSubPr>
                            <m:e>
                              <m:r>
                                <m:rPr>
                                  <m:sty m:val="p"/>
                                </m:rP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2000" i="1">
                                      <a:solidFill>
                                        <a:schemeClr val="tx1"/>
                                      </a:solidFill>
                                      <a:effectLst/>
                                      <a:latin typeface="Cambria Math" panose="02040503050406030204" pitchFamily="18" charset="0"/>
                                    </a:rPr>
                                  </m:ctrlPr>
                                </m:sSubPr>
                                <m:e>
                                  <m:r>
                                    <m:rPr>
                                      <m:sty m:val="p"/>
                                    </m:rP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2000" i="1">
                                      <a:solidFill>
                                        <a:schemeClr val="tx1"/>
                                      </a:solidFill>
                                      <a:effectLst/>
                                      <a:latin typeface="Cambria Math" panose="02040503050406030204" pitchFamily="18" charset="0"/>
                                    </a:rPr>
                                  </m:ctrlPr>
                                </m:sSubPr>
                                <m:e>
                                  <m:r>
                                    <m:rPr>
                                      <m:sty m:val="p"/>
                                    </m:rP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α</m:t>
                          </m:r>
                        </m:num>
                        <m:den>
                          <m:sSub>
                            <m:sSubPr>
                              <m:ctrlPr>
                                <a:rPr lang="en-US" sz="2000" i="1">
                                  <a:solidFill>
                                    <a:schemeClr val="tx1"/>
                                  </a:solidFill>
                                  <a:effectLst/>
                                  <a:latin typeface="Cambria Math" panose="02040503050406030204" pitchFamily="18" charset="0"/>
                                </a:rPr>
                              </m:ctrlPr>
                            </m:sSubPr>
                            <m:e>
                              <m:r>
                                <m:rPr>
                                  <m:sty m:val="p"/>
                                </m:rP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2000" i="1">
                                      <a:solidFill>
                                        <a:schemeClr val="tx1"/>
                                      </a:solidFill>
                                      <a:effectLst/>
                                      <a:latin typeface="Cambria Math" panose="02040503050406030204" pitchFamily="18" charset="0"/>
                                    </a:rPr>
                                  </m:ctrlPr>
                                </m:sSubPr>
                                <m:e>
                                  <m:r>
                                    <m:rPr>
                                      <m:sty m:val="p"/>
                                    </m:rP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α</m:t>
                          </m:r>
                          <m: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V</m:t>
                          </m:r>
                          <m:r>
                            <a:rPr lang="en-US" sz="2000" b="0" i="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den>
                      </m:f>
                    </m:oMath>
                  </m:oMathPara>
                </a14:m>
                <a:endParaRPr lang="en-US" sz="20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Tx/>
                  <a:buChar char="-"/>
                </a:pP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Trong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đó</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lvl="8"/>
                <a:r>
                  <a:rPr lang="en-US" sz="2000" kern="100" dirty="0">
                    <a:solidFill>
                      <a:schemeClr val="tx1"/>
                    </a:solidFill>
                    <a:effectLst/>
                    <a:ea typeface="Aptos" panose="020B0004020202020204" pitchFamily="34" charset="0"/>
                    <a:cs typeface="Times New Roman" panose="02020603050405020304" pitchFamily="18" charset="0"/>
                  </a:rPr>
                  <a:t>	- </a:t>
                </a:r>
                <a14:m>
                  <m:oMath xmlns:m="http://schemas.openxmlformats.org/officeDocument/2006/math">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kern="100" dirty="0">
                    <a:solidFill>
                      <a:schemeClr val="tx1"/>
                    </a:solidFill>
                    <a:effectLst/>
                    <a:ea typeface="Aptos" panose="020B0004020202020204" pitchFamily="34" charset="0"/>
                    <a:cs typeface="Times New Roman" panose="02020603050405020304" pitchFamily="18" charset="0"/>
                  </a:rPr>
                  <a:t>	- </a:t>
                </a:r>
                <a14:m>
                  <m:oMath xmlns:m="http://schemas.openxmlformats.org/officeDocument/2006/math">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thuốc</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 α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tham</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số</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làm</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trơn</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thường</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đặt</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1.</a:t>
                </a:r>
              </a:p>
              <a:p>
                <a:r>
                  <a:rPr lang="en-US" sz="2000" kern="100" dirty="0">
                    <a:solidFill>
                      <a:schemeClr val="tx1"/>
                    </a:solidFill>
                    <a:latin typeface="Times New Roman" panose="02020603050405020304" pitchFamily="18" charset="0"/>
                    <a:ea typeface="Aptos" panose="020B0004020202020204" pitchFamily="34" charset="0"/>
                    <a:cs typeface="Times New Roman" panose="02020603050405020304" pitchFamily="18" charset="0"/>
                  </a:rPr>
                  <a:t>	- </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kích</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thước</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từ</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vựng</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tổng</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số</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từ</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duy</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nhất</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trong</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tập</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dữ</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liệu</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marL="285750" indent="-285750">
                  <a:buFontTx/>
                  <a:buChar char="-"/>
                </a:pPr>
                <a:r>
                  <a:rPr lang="vi-VN" sz="2000" dirty="0">
                    <a:latin typeface="Times New Roman" panose="02020603050405020304" pitchFamily="18" charset="0"/>
                    <a:cs typeface="Times New Roman" panose="02020603050405020304" pitchFamily="18" charset="0"/>
                  </a:rPr>
                  <a:t>Ý nghĩa của tham số làm trơn (</a:t>
                </a:r>
                <a:r>
                  <a:rPr lang="el-GR" sz="2000" dirty="0">
                    <a:latin typeface="Times New Roman" panose="02020603050405020304" pitchFamily="18" charset="0"/>
                    <a:cs typeface="Times New Roman" panose="02020603050405020304" pitchFamily="18" charset="0"/>
                  </a:rPr>
                  <a:t>α):</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 </a:t>
                </a:r>
                <a:r>
                  <a:rPr lang="vi-VN" sz="2000" dirty="0">
                    <a:latin typeface="Times New Roman" panose="02020603050405020304" pitchFamily="18" charset="0"/>
                    <a:cs typeface="Times New Roman" panose="02020603050405020304" pitchFamily="18" charset="0"/>
                  </a:rPr>
                  <a:t>Đảm bảo tất cả các từ trong từ vựng có xác suất dương.</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 </a:t>
                </a:r>
                <a:r>
                  <a:rPr lang="vi-VN" sz="2000" dirty="0">
                    <a:latin typeface="Times New Roman" panose="02020603050405020304" pitchFamily="18" charset="0"/>
                    <a:cs typeface="Times New Roman" panose="02020603050405020304" pitchFamily="18" charset="0"/>
                  </a:rPr>
                  <a:t>Giá trị </a:t>
                </a:r>
                <a:r>
                  <a:rPr lang="el-GR" sz="2000" dirty="0">
                    <a:latin typeface="Times New Roman" panose="02020603050405020304" pitchFamily="18" charset="0"/>
                    <a:cs typeface="Times New Roman" panose="02020603050405020304" pitchFamily="18" charset="0"/>
                  </a:rPr>
                  <a:t>α </a:t>
                </a:r>
                <a:r>
                  <a:rPr lang="vi-VN" sz="2000" dirty="0">
                    <a:latin typeface="Times New Roman" panose="02020603050405020304" pitchFamily="18" charset="0"/>
                    <a:cs typeface="Times New Roman" panose="02020603050405020304" pitchFamily="18" charset="0"/>
                  </a:rPr>
                  <a:t>thường là 1 nhưng có thể điều chỉnh theo yêu cầu bài toán.</a:t>
                </a:r>
              </a:p>
              <a:p>
                <a:pPr marL="342900" marR="0" lvl="0" indent="-342900">
                  <a:lnSpc>
                    <a:spcPct val="130000"/>
                  </a:lnSpc>
                  <a:spcBef>
                    <a:spcPts val="0"/>
                  </a:spcBef>
                  <a:spcAft>
                    <a:spcPts val="0"/>
                  </a:spcAft>
                  <a:buFont typeface="Times New Roman" panose="02020603050405020304" pitchFamily="18" charset="0"/>
                  <a:buChar char="-"/>
                </a:pP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endParaRPr 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763520A1-A6A7-28A6-D372-2F7B27C4702C}"/>
                  </a:ext>
                </a:extLst>
              </p:cNvPr>
              <p:cNvSpPr txBox="1">
                <a:spLocks noRot="1" noChangeAspect="1" noMove="1" noResize="1" noEditPoints="1" noAdjustHandles="1" noChangeArrowheads="1" noChangeShapeType="1" noTextEdit="1"/>
              </p:cNvSpPr>
              <p:nvPr/>
            </p:nvSpPr>
            <p:spPr>
              <a:xfrm>
                <a:off x="0" y="1566083"/>
                <a:ext cx="10287000" cy="5264070"/>
              </a:xfrm>
              <a:prstGeom prst="rect">
                <a:avLst/>
              </a:prstGeom>
              <a:blipFill>
                <a:blip r:embed="rId3"/>
                <a:stretch>
                  <a:fillRect l="-474" t="-69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75225F5-D7C0-722D-0786-4C25A5309AAF}"/>
                  </a:ext>
                </a:extLst>
              </p14:cNvPr>
              <p14:cNvContentPartPr/>
              <p14:nvPr/>
            </p14:nvContentPartPr>
            <p14:xfrm>
              <a:off x="8753147" y="6381605"/>
              <a:ext cx="857880" cy="135360"/>
            </p14:xfrm>
          </p:contentPart>
        </mc:Choice>
        <mc:Fallback xmlns="">
          <p:pic>
            <p:nvPicPr>
              <p:cNvPr id="3" name="Ink 2">
                <a:extLst>
                  <a:ext uri="{FF2B5EF4-FFF2-40B4-BE49-F238E27FC236}">
                    <a16:creationId xmlns:a16="http://schemas.microsoft.com/office/drawing/2014/main" id="{675225F5-D7C0-722D-0786-4C25A5309AAF}"/>
                  </a:ext>
                </a:extLst>
              </p:cNvPr>
              <p:cNvPicPr/>
              <p:nvPr/>
            </p:nvPicPr>
            <p:blipFill>
              <a:blip r:embed="rId5"/>
              <a:stretch>
                <a:fillRect/>
              </a:stretch>
            </p:blipFill>
            <p:spPr>
              <a:xfrm>
                <a:off x="8690507" y="6318965"/>
                <a:ext cx="983520" cy="261000"/>
              </a:xfrm>
              <a:prstGeom prst="rect">
                <a:avLst/>
              </a:prstGeom>
            </p:spPr>
          </p:pic>
        </mc:Fallback>
      </mc:AlternateContent>
      <p:sp>
        <p:nvSpPr>
          <p:cNvPr id="4" name="Google Shape;128;p4">
            <a:extLst>
              <a:ext uri="{FF2B5EF4-FFF2-40B4-BE49-F238E27FC236}">
                <a16:creationId xmlns:a16="http://schemas.microsoft.com/office/drawing/2014/main" id="{CEB1322D-F9F8-AECF-C03A-07D8CB59B760}"/>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7"/>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0" name="Google Shape;350;p27"/>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351" name="Google Shape;351;p27"/>
          <p:cNvSpPr/>
          <p:nvPr/>
        </p:nvSpPr>
        <p:spPr>
          <a:xfrm>
            <a:off x="1" y="119283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2.3.4 </a:t>
            </a:r>
            <a:r>
              <a:rPr lang="en-US" sz="1800" dirty="0" err="1">
                <a:solidFill>
                  <a:schemeClr val="dk1"/>
                </a:solidFill>
                <a:latin typeface="Times New Roman" panose="02020603050405020304" pitchFamily="18" charset="0"/>
                <a:cs typeface="Times New Roman" panose="02020603050405020304" pitchFamily="18" charset="0"/>
                <a:sym typeface="Arial"/>
              </a:rPr>
              <a:t>Chứng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minh</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định</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lý</a:t>
            </a:r>
            <a:r>
              <a:rPr lang="en-US" sz="1800" dirty="0">
                <a:solidFill>
                  <a:schemeClr val="dk1"/>
                </a:solidFill>
                <a:latin typeface="Times New Roman" panose="02020603050405020304" pitchFamily="18" charset="0"/>
                <a:cs typeface="Times New Roman" panose="02020603050405020304" pitchFamily="18" charset="0"/>
                <a:sym typeface="Arial"/>
              </a:rPr>
              <a:t>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5F0A977-98D8-7AC6-9A38-8DEE1B63F3DF}"/>
                  </a:ext>
                </a:extLst>
              </p:cNvPr>
              <p:cNvSpPr txBox="1"/>
              <p:nvPr/>
            </p:nvSpPr>
            <p:spPr>
              <a:xfrm>
                <a:off x="0" y="1702230"/>
                <a:ext cx="10286998" cy="3286092"/>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Định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lý</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Bayes:</a:t>
                </a:r>
              </a:p>
              <a:p>
                <a:pPr marL="742950" marR="0" lvl="1" indent="-285750">
                  <a:lnSpc>
                    <a:spcPct val="130000"/>
                  </a:lnSpc>
                  <a:spcBef>
                    <a:spcPts val="0"/>
                  </a:spcBef>
                  <a:spcAft>
                    <a:spcPts val="0"/>
                  </a:spcAft>
                  <a:buFont typeface="Courier New" panose="02070309020205020404" pitchFamily="49" charset="0"/>
                  <a:buChar char="o"/>
                </a:pP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Theo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định</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lý</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Bayes,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xác</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suất</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lớp</a:t>
                </a:r>
                <a:r>
                  <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371600" marR="0" indent="0">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e>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D</m:t>
                          </m:r>
                        </m:e>
                      </m:d>
                      <m: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f>
                        <m:f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fPr>
                        <m:num>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D</m:t>
                              </m:r>
                            </m:e>
                            <m:e>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e>
                          </m:d>
                          <m: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 </m:t>
                          </m:r>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e>
                          </m:d>
                        </m:num>
                        <m:den>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D</m:t>
                              </m:r>
                            </m:e>
                          </m:d>
                        </m:den>
                      </m:f>
                      <m: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(1)</m:t>
                      </m:r>
                    </m:oMath>
                  </m:oMathPara>
                </a14:m>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30000"/>
                  </a:lnSpc>
                  <a:spcBef>
                    <a:spcPts val="0"/>
                  </a:spcBef>
                  <a:spcAft>
                    <a:spcPts val="0"/>
                  </a:spcAft>
                  <a:buFont typeface="Courier New" panose="02070309020205020404" pitchFamily="49" charset="0"/>
                  <a:buChar char="o"/>
                </a:pP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143000" marR="0" lvl="2" indent="-228600">
                  <a:lnSpc>
                    <a:spcPct val="130000"/>
                  </a:lnSpc>
                  <a:spcBef>
                    <a:spcPts val="0"/>
                  </a:spcBef>
                  <a:spcAft>
                    <a:spcPts val="0"/>
                  </a:spcAft>
                  <a:buFont typeface="Wingdings" panose="05000000000000000000" pitchFamily="2" charset="2"/>
                  <a:buChar char=""/>
                </a:pPr>
                <a14:m>
                  <m:oMath xmlns:m="http://schemas.openxmlformats.org/officeDocument/2006/math">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D</m:t>
                        </m:r>
                      </m:e>
                      <m:e>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e>
                    </m:d>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143000" marR="0" lvl="2" indent="-228600">
                  <a:lnSpc>
                    <a:spcPct val="130000"/>
                  </a:lnSpc>
                  <a:spcBef>
                    <a:spcPts val="0"/>
                  </a:spcBef>
                  <a:spcAft>
                    <a:spcPts val="0"/>
                  </a:spcAft>
                  <a:buFont typeface="Wingdings" panose="05000000000000000000" pitchFamily="2" charset="2"/>
                  <a:buChar char=""/>
                </a:pPr>
                <a14:m>
                  <m:oMath xmlns:m="http://schemas.openxmlformats.org/officeDocument/2006/math">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20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143000" marR="0" lvl="2" indent="-228600">
                  <a:lnSpc>
                    <a:spcPct val="130000"/>
                  </a:lnSpc>
                  <a:spcBef>
                    <a:spcPts val="0"/>
                  </a:spcBef>
                  <a:spcAft>
                    <a:spcPts val="0"/>
                  </a:spcAft>
                  <a:buFont typeface="Wingdings" panose="05000000000000000000" pitchFamily="2" charset="2"/>
                  <a:buChar char=""/>
                </a:pP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P(D)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a:t>
                </a:r>
                <a:endParaRPr lang="en-US"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55F0A977-98D8-7AC6-9A38-8DEE1B63F3DF}"/>
                  </a:ext>
                </a:extLst>
              </p:cNvPr>
              <p:cNvSpPr txBox="1">
                <a:spLocks noRot="1" noChangeAspect="1" noMove="1" noResize="1" noEditPoints="1" noAdjustHandles="1" noChangeArrowheads="1" noChangeShapeType="1" noTextEdit="1"/>
              </p:cNvSpPr>
              <p:nvPr/>
            </p:nvSpPr>
            <p:spPr>
              <a:xfrm>
                <a:off x="0" y="1702230"/>
                <a:ext cx="10286998" cy="3286092"/>
              </a:xfrm>
              <a:prstGeom prst="rect">
                <a:avLst/>
              </a:prstGeom>
              <a:blipFill>
                <a:blip r:embed="rId3"/>
                <a:stretch>
                  <a:fillRect l="-474" b="-24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CE9B286-A129-3EFA-2FA0-02A71800B0C8}"/>
                  </a:ext>
                </a:extLst>
              </p14:cNvPr>
              <p14:cNvContentPartPr/>
              <p14:nvPr/>
            </p14:nvContentPartPr>
            <p14:xfrm>
              <a:off x="9055187" y="6420125"/>
              <a:ext cx="468720" cy="126360"/>
            </p14:xfrm>
          </p:contentPart>
        </mc:Choice>
        <mc:Fallback xmlns="">
          <p:pic>
            <p:nvPicPr>
              <p:cNvPr id="2" name="Ink 1">
                <a:extLst>
                  <a:ext uri="{FF2B5EF4-FFF2-40B4-BE49-F238E27FC236}">
                    <a16:creationId xmlns:a16="http://schemas.microsoft.com/office/drawing/2014/main" id="{ACE9B286-A129-3EFA-2FA0-02A71800B0C8}"/>
                  </a:ext>
                </a:extLst>
              </p:cNvPr>
              <p:cNvPicPr/>
              <p:nvPr/>
            </p:nvPicPr>
            <p:blipFill>
              <a:blip r:embed="rId5"/>
              <a:stretch>
                <a:fillRect/>
              </a:stretch>
            </p:blipFill>
            <p:spPr>
              <a:xfrm>
                <a:off x="8992187" y="6357485"/>
                <a:ext cx="594360" cy="252000"/>
              </a:xfrm>
              <a:prstGeom prst="rect">
                <a:avLst/>
              </a:prstGeom>
            </p:spPr>
          </p:pic>
        </mc:Fallback>
      </mc:AlternateContent>
      <p:sp>
        <p:nvSpPr>
          <p:cNvPr id="3" name="Google Shape;128;p4">
            <a:extLst>
              <a:ext uri="{FF2B5EF4-FFF2-40B4-BE49-F238E27FC236}">
                <a16:creationId xmlns:a16="http://schemas.microsoft.com/office/drawing/2014/main" id="{4B242A48-B77C-1B6D-A7C1-86DA5DF81011}"/>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7"/>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0" name="Google Shape;350;p27"/>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351" name="Google Shape;351;p27"/>
          <p:cNvSpPr/>
          <p:nvPr/>
        </p:nvSpPr>
        <p:spPr>
          <a:xfrm>
            <a:off x="1" y="119283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2.3.4 </a:t>
            </a:r>
            <a:r>
              <a:rPr lang="en-US" sz="1800" dirty="0" err="1">
                <a:solidFill>
                  <a:schemeClr val="dk1"/>
                </a:solidFill>
                <a:latin typeface="Times New Roman" panose="02020603050405020304" pitchFamily="18" charset="0"/>
                <a:cs typeface="Times New Roman" panose="02020603050405020304" pitchFamily="18" charset="0"/>
                <a:sym typeface="Arial"/>
              </a:rPr>
              <a:t>Chứng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minh</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định</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lý</a:t>
            </a:r>
            <a:r>
              <a:rPr lang="en-US" sz="1800" dirty="0">
                <a:solidFill>
                  <a:schemeClr val="dk1"/>
                </a:solidFill>
                <a:latin typeface="Times New Roman" panose="02020603050405020304" pitchFamily="18" charset="0"/>
                <a:cs typeface="Times New Roman" panose="02020603050405020304" pitchFamily="18" charset="0"/>
                <a:sym typeface="Arial"/>
              </a:rPr>
              <a:t>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1B6FE6-7481-03B6-F2E7-4DAAC6D5AC1F}"/>
                  </a:ext>
                </a:extLst>
              </p:cNvPr>
              <p:cNvSpPr txBox="1"/>
              <p:nvPr/>
            </p:nvSpPr>
            <p:spPr>
              <a:xfrm>
                <a:off x="1" y="1562129"/>
                <a:ext cx="10286999" cy="456451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30000"/>
                  </a:lnSpc>
                  <a:spcBef>
                    <a:spcPts val="0"/>
                  </a:spcBef>
                  <a:spcAft>
                    <a:spcPts val="0"/>
                  </a:spcAft>
                  <a:buFont typeface="Courier New" panose="02070309020205020404" pitchFamily="49" charset="0"/>
                  <a:buChar char="o"/>
                </a:pP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143000" marR="0" indent="0">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fPr>
                        <m:num>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num>
                        <m:den>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den>
                      </m:f>
                      <m: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(2)</m:t>
                      </m:r>
                    </m:oMath>
                  </m:oMathPara>
                </a14:m>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30000"/>
                  </a:lnSpc>
                  <a:spcBef>
                    <a:spcPts val="0"/>
                  </a:spcBef>
                  <a:spcAft>
                    <a:spcPts val="0"/>
                  </a:spcAft>
                  <a:buFont typeface="Courier New" panose="02070309020205020404" pitchFamily="49" charset="0"/>
                  <a:buChar char="o"/>
                </a:pP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143000" marR="0" lvl="2" indent="-228600">
                  <a:lnSpc>
                    <a:spcPct val="130000"/>
                  </a:lnSpc>
                  <a:spcBef>
                    <a:spcPts val="0"/>
                  </a:spcBef>
                  <a:spcAft>
                    <a:spcPts val="0"/>
                  </a:spcAft>
                  <a:buFont typeface="Wingdings" panose="05000000000000000000" pitchFamily="2" charset="2"/>
                  <a:buChar char=""/>
                </a:pPr>
                <a14:m>
                  <m:oMath xmlns:m="http://schemas.openxmlformats.org/officeDocument/2006/math">
                    <m:sSub>
                      <m:sSubPr>
                        <m:ctrlPr>
                          <a:rPr lang="en-US" i="1"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oMath>
                </a14:m>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143000" marR="0" lvl="2" indent="-228600">
                  <a:lnSpc>
                    <a:spcPct val="130000"/>
                  </a:lnSpc>
                  <a:spcBef>
                    <a:spcPts val="0"/>
                  </a:spcBef>
                  <a:spcAft>
                    <a:spcPts val="0"/>
                  </a:spcAft>
                  <a:buFont typeface="Wingdings" panose="05000000000000000000" pitchFamily="2" charset="2"/>
                  <a:buChar char=""/>
                </a:pP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143000" marR="0" lvl="2" indent="-228600">
                  <a:lnSpc>
                    <a:spcPct val="130000"/>
                  </a:lnSpc>
                  <a:spcBef>
                    <a:spcPts val="0"/>
                  </a:spcBef>
                  <a:spcAft>
                    <a:spcPts val="0"/>
                  </a:spcAft>
                  <a:buFont typeface="Wingdings" panose="05000000000000000000" pitchFamily="2" charset="2"/>
                  <a:buChar char=""/>
                </a:pP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30000"/>
                  </a:lnSpc>
                  <a:spcBef>
                    <a:spcPts val="0"/>
                  </a:spcBef>
                  <a:spcAft>
                    <a:spcPts val="0"/>
                  </a:spcAft>
                  <a:buFont typeface="Courier New" panose="02070309020205020404" pitchFamily="49" charset="0"/>
                  <a:buChar char="o"/>
                </a:pP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giả</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marR="0" indent="0">
                  <a:lnSpc>
                    <a:spcPct val="130000"/>
                  </a:lnSpc>
                  <a:spcBef>
                    <a:spcPts val="1200"/>
                  </a:spcBef>
                  <a:spcAft>
                    <a:spcPts val="0"/>
                  </a:spcAft>
                </a:pPr>
                <a14:m>
                  <m:oMathPara xmlns:m="http://schemas.openxmlformats.org/officeDocument/2006/math">
                    <m:oMathParaPr>
                      <m:jc m:val="centerGroup"/>
                    </m:oMathParaPr>
                    <m:oMath xmlns:m="http://schemas.openxmlformats.org/officeDocument/2006/math">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D</m:t>
                          </m:r>
                        </m:e>
                        <m:e>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e>
                      </m:d>
                      <m: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1</m:t>
                              </m:r>
                            </m:sub>
                          </m:sSub>
                          <m: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2</m:t>
                              </m:r>
                            </m:sub>
                          </m:sSub>
                          <m: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sub>
                          </m:sSub>
                        </m:e>
                        <m:e>
                          <m:sSub>
                            <m:sSubPr>
                              <m:ctrlPr>
                                <a:rPr lang="en-US"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e>
                      </m:d>
                    </m:oMath>
                  </m:oMathPara>
                </a14:m>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30000"/>
                  </a:lnSpc>
                  <a:spcBef>
                    <a:spcPts val="1200"/>
                  </a:spcBef>
                  <a:spcAft>
                    <a:spcPts val="0"/>
                  </a:spcAft>
                  <a:buFont typeface="Wingdings" panose="05000000000000000000" pitchFamily="2" charset="2"/>
                  <a:buChar char=""/>
                </a:pP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Do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giả</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độc</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marR="0" indent="0">
                  <a:lnSpc>
                    <a:spcPct val="130000"/>
                  </a:lnSpc>
                  <a:spcBef>
                    <a:spcPts val="1200"/>
                  </a:spcBef>
                  <a:spcAft>
                    <a:spcPts val="0"/>
                  </a:spcAft>
                </a:pPr>
                <a14:m>
                  <m:oMathPara xmlns:m="http://schemas.openxmlformats.org/officeDocument/2006/math">
                    <m:oMathParaPr>
                      <m:jc m:val="centerGroup"/>
                    </m:oMathParaPr>
                    <m:oMath xmlns:m="http://schemas.openxmlformats.org/officeDocument/2006/math">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D</m:t>
                          </m:r>
                          <m: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subSup"/>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 </m:t>
                          </m:r>
                        </m:sub>
                        <m:sup>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n</m:t>
                          </m:r>
                        </m:sup>
                        <m:e>
                          <m:sSup>
                            <m:sSupPr>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e>
                            <m:sup>
                              <m:sSub>
                                <m:sSubPr>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f</m:t>
                                  </m:r>
                                </m:e>
                                <m:sub>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sup>
                          </m:sSup>
                          <m: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(3)</m:t>
                          </m:r>
                        </m:e>
                      </m:nary>
                    </m:oMath>
                  </m:oMathPara>
                </a14:m>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30000"/>
                  </a:lnSpc>
                  <a:spcBef>
                    <a:spcPts val="1200"/>
                  </a:spcBef>
                  <a:spcAft>
                    <a:spcPts val="0"/>
                  </a:spcAft>
                  <a:buFont typeface="Courier New" panose="02070309020205020404" pitchFamily="49" charset="0"/>
                  <a:buChar char="o"/>
                </a:pP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lvl="1" indent="-342900">
                  <a:lnSpc>
                    <a:spcPct val="130000"/>
                  </a:lnSpc>
                  <a:buFont typeface="Wingdings" panose="05000000000000000000" pitchFamily="2" charset="2"/>
                  <a:buChar char=""/>
                </a:pPr>
                <a14:m>
                  <m:oMath xmlns:m="http://schemas.openxmlformats.org/officeDocument/2006/math">
                    <m:sSub>
                      <m:sSubPr>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f</m:t>
                        </m:r>
                      </m:e>
                      <m:sub>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oMath>
                </a14:m>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oMath>
                </a14:m>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a:t>
                </a:r>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701B6FE6-7481-03B6-F2E7-4DAAC6D5AC1F}"/>
                  </a:ext>
                </a:extLst>
              </p:cNvPr>
              <p:cNvSpPr txBox="1">
                <a:spLocks noRot="1" noChangeAspect="1" noMove="1" noResize="1" noEditPoints="1" noAdjustHandles="1" noChangeArrowheads="1" noChangeShapeType="1" noTextEdit="1"/>
              </p:cNvSpPr>
              <p:nvPr/>
            </p:nvSpPr>
            <p:spPr>
              <a:xfrm>
                <a:off x="1" y="1562129"/>
                <a:ext cx="10286999" cy="4564519"/>
              </a:xfrm>
              <a:prstGeom prst="rect">
                <a:avLst/>
              </a:prstGeom>
              <a:blipFill>
                <a:blip r:embed="rId3"/>
                <a:stretch>
                  <a:fillRect l="-118" b="-53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91EE9B7-2FCF-00AC-DA78-B66A3E2983D1}"/>
                  </a:ext>
                </a:extLst>
              </p14:cNvPr>
              <p14:cNvContentPartPr/>
              <p14:nvPr/>
            </p14:nvContentPartPr>
            <p14:xfrm>
              <a:off x="9265787" y="6437405"/>
              <a:ext cx="419760" cy="216000"/>
            </p14:xfrm>
          </p:contentPart>
        </mc:Choice>
        <mc:Fallback xmlns="">
          <p:pic>
            <p:nvPicPr>
              <p:cNvPr id="2" name="Ink 1">
                <a:extLst>
                  <a:ext uri="{FF2B5EF4-FFF2-40B4-BE49-F238E27FC236}">
                    <a16:creationId xmlns:a16="http://schemas.microsoft.com/office/drawing/2014/main" id="{991EE9B7-2FCF-00AC-DA78-B66A3E2983D1}"/>
                  </a:ext>
                </a:extLst>
              </p:cNvPr>
              <p:cNvPicPr/>
              <p:nvPr/>
            </p:nvPicPr>
            <p:blipFill>
              <a:blip r:embed="rId5"/>
              <a:stretch>
                <a:fillRect/>
              </a:stretch>
            </p:blipFill>
            <p:spPr>
              <a:xfrm>
                <a:off x="9203147" y="6374765"/>
                <a:ext cx="545400" cy="341640"/>
              </a:xfrm>
              <a:prstGeom prst="rect">
                <a:avLst/>
              </a:prstGeom>
            </p:spPr>
          </p:pic>
        </mc:Fallback>
      </mc:AlternateContent>
      <p:sp>
        <p:nvSpPr>
          <p:cNvPr id="3" name="Google Shape;128;p4">
            <a:extLst>
              <a:ext uri="{FF2B5EF4-FFF2-40B4-BE49-F238E27FC236}">
                <a16:creationId xmlns:a16="http://schemas.microsoft.com/office/drawing/2014/main" id="{7F70AC3E-2AF8-0125-D8AB-BBF6F47B4BBF}"/>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28</a:t>
            </a:r>
          </a:p>
        </p:txBody>
      </p:sp>
    </p:spTree>
    <p:extLst>
      <p:ext uri="{BB962C8B-B14F-4D97-AF65-F5344CB8AC3E}">
        <p14:creationId xmlns:p14="http://schemas.microsoft.com/office/powerpoint/2010/main" val="1326688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7"/>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0" name="Google Shape;350;p27"/>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351" name="Google Shape;351;p27"/>
          <p:cNvSpPr/>
          <p:nvPr/>
        </p:nvSpPr>
        <p:spPr>
          <a:xfrm>
            <a:off x="1" y="119283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2.3.4 </a:t>
            </a:r>
            <a:r>
              <a:rPr lang="en-US" sz="1800" dirty="0" err="1">
                <a:solidFill>
                  <a:schemeClr val="dk1"/>
                </a:solidFill>
                <a:latin typeface="Times New Roman" panose="02020603050405020304" pitchFamily="18" charset="0"/>
                <a:cs typeface="Times New Roman" panose="02020603050405020304" pitchFamily="18" charset="0"/>
                <a:sym typeface="Arial"/>
              </a:rPr>
              <a:t>Chứng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minh</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định</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lý</a:t>
            </a:r>
            <a:r>
              <a:rPr lang="en-US" sz="1800" dirty="0">
                <a:solidFill>
                  <a:schemeClr val="dk1"/>
                </a:solidFill>
                <a:latin typeface="Times New Roman" panose="02020603050405020304" pitchFamily="18" charset="0"/>
                <a:cs typeface="Times New Roman" panose="02020603050405020304" pitchFamily="18" charset="0"/>
                <a:sym typeface="Arial"/>
              </a:rPr>
              <a:t>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A705205-9C48-A3CD-04B1-3025F34E4C67}"/>
                  </a:ext>
                </a:extLst>
              </p:cNvPr>
              <p:cNvSpPr txBox="1"/>
              <p:nvPr/>
            </p:nvSpPr>
            <p:spPr>
              <a:xfrm>
                <a:off x="0" y="1702230"/>
                <a:ext cx="10287000" cy="450366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7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oMath>
                </a14:m>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7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oMath>
                </a14:m>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685800" marR="0" indent="0">
                  <a:lnSpc>
                    <a:spcPct val="130000"/>
                  </a:lnSpc>
                  <a:spcBef>
                    <a:spcPts val="1200"/>
                  </a:spcBef>
                  <a:spcAft>
                    <a:spcPts val="0"/>
                  </a:spcAft>
                </a:pPr>
                <a14:m>
                  <m:oMathPara xmlns:m="http://schemas.openxmlformats.org/officeDocument/2006/math">
                    <m:oMathParaPr>
                      <m:jc m:val="centerGroup"/>
                    </m:oMathParaPr>
                    <m:oMath xmlns:m="http://schemas.openxmlformats.org/officeDocument/2006/math">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7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7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sz="17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fPr>
                        <m:num>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num>
                        <m:den>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den>
                      </m:f>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4</m:t>
                      </m:r>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30000"/>
                  </a:lnSpc>
                  <a:spcBef>
                    <a:spcPts val="1200"/>
                  </a:spcBef>
                  <a:spcAft>
                    <a:spcPts val="0"/>
                  </a:spcAft>
                  <a:buFont typeface="Courier New" panose="02070309020205020404" pitchFamily="49" charset="0"/>
                  <a:buChar char="o"/>
                </a:pP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600200" marR="0" lvl="3" indent="-228600">
                  <a:lnSpc>
                    <a:spcPct val="130000"/>
                  </a:lnSpc>
                  <a:spcBef>
                    <a:spcPts val="0"/>
                  </a:spcBef>
                  <a:spcAft>
                    <a:spcPts val="0"/>
                  </a:spcAft>
                  <a:buFont typeface="Symbol" panose="05050102010706020507" pitchFamily="18" charset="2"/>
                  <a:buChar char=""/>
                </a:pPr>
                <a14:m>
                  <m:oMath xmlns:m="http://schemas.openxmlformats.org/officeDocument/2006/math">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oMath>
                </a14:m>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oMath>
                </a14:m>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600200" marR="0" lvl="3" indent="-228600">
                  <a:lnSpc>
                    <a:spcPct val="130000"/>
                  </a:lnSpc>
                  <a:spcBef>
                    <a:spcPts val="0"/>
                  </a:spcBef>
                  <a:spcAft>
                    <a:spcPts val="0"/>
                  </a:spcAft>
                  <a:buFont typeface="Symbol" panose="05050102010706020507" pitchFamily="18" charset="2"/>
                  <a:buChar char=""/>
                </a:pPr>
                <a14:m>
                  <m:oMath xmlns:m="http://schemas.openxmlformats.org/officeDocument/2006/math">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oMath>
                </a14:m>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thuốc</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143000" marR="0" lvl="2" indent="-228600">
                  <a:lnSpc>
                    <a:spcPct val="130000"/>
                  </a:lnSpc>
                  <a:spcBef>
                    <a:spcPts val="0"/>
                  </a:spcBef>
                  <a:spcAft>
                    <a:spcPts val="0"/>
                  </a:spcAft>
                  <a:buFont typeface="Wingdings" panose="05000000000000000000" pitchFamily="2" charset="2"/>
                  <a:buChar char=""/>
                </a:pP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tránh</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vấn</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0, ta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Laplace smoothing:</a:t>
                </a:r>
                <a:endPar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828800" marR="0" indent="0">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7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7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sz="17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1700" b="0" i="0"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fPr>
                        <m:num>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w</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i</m:t>
                                  </m:r>
                                </m:sub>
                              </m:sSub>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α</m:t>
                          </m:r>
                        </m:num>
                        <m:den>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N</m:t>
                              </m:r>
                            </m:e>
                            <m:sub>
                              <m:sSub>
                                <m:sSubPr>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α</m:t>
                          </m:r>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d>
                            <m:dPr>
                              <m:begChr m:val="|"/>
                              <m:endChr m:val="|"/>
                              <m:ctrlPr>
                                <a:rPr lang="en-US" sz="17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V</m:t>
                              </m:r>
                            </m:e>
                          </m:d>
                        </m:den>
                      </m:f>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5</m:t>
                      </m:r>
                      <m:r>
                        <a:rPr lang="en-US" sz="1700" b="0" i="0"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600200" marR="0" lvl="3" indent="-228600">
                  <a:lnSpc>
                    <a:spcPct val="130000"/>
                  </a:lnSpc>
                  <a:spcBef>
                    <a:spcPts val="0"/>
                  </a:spcBef>
                  <a:spcAft>
                    <a:spcPts val="0"/>
                  </a:spcAft>
                  <a:buFont typeface="Symbol" panose="05050102010706020507" pitchFamily="18" charset="2"/>
                  <a:buChar char=""/>
                </a:pP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sz="17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7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2057400" marR="0" lvl="4" indent="-228600">
                  <a:lnSpc>
                    <a:spcPct val="130000"/>
                  </a:lnSpc>
                  <a:spcBef>
                    <a:spcPts val="0"/>
                  </a:spcBef>
                  <a:spcAft>
                    <a:spcPts val="0"/>
                  </a:spcAft>
                  <a:buFont typeface="Courier New" panose="02070309020205020404" pitchFamily="49" charset="0"/>
                  <a:buChar char="o"/>
                </a:pP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α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là</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tham</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số</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làm</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trơn</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thường</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đặt</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là</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1.</a:t>
                </a:r>
              </a:p>
              <a:p>
                <a:pPr marL="2057400" marR="0" lvl="4" indent="-228600">
                  <a:lnSpc>
                    <a:spcPct val="130000"/>
                  </a:lnSpc>
                  <a:spcBef>
                    <a:spcPts val="0"/>
                  </a:spcBef>
                  <a:spcAft>
                    <a:spcPts val="0"/>
                  </a:spcAft>
                  <a:buFont typeface="Courier New" panose="02070309020205020404" pitchFamily="49" charset="0"/>
                  <a:buChar char="o"/>
                </a:pP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là</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kích</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thước</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từ</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7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vựng</a:t>
                </a:r>
                <a:r>
                  <a:rPr lang="en-US" sz="17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p:txBody>
          </p:sp>
        </mc:Choice>
        <mc:Fallback xmlns="">
          <p:sp>
            <p:nvSpPr>
              <p:cNvPr id="5" name="TextBox 4">
                <a:extLst>
                  <a:ext uri="{FF2B5EF4-FFF2-40B4-BE49-F238E27FC236}">
                    <a16:creationId xmlns:a16="http://schemas.microsoft.com/office/drawing/2014/main" id="{4A705205-9C48-A3CD-04B1-3025F34E4C67}"/>
                  </a:ext>
                </a:extLst>
              </p:cNvPr>
              <p:cNvSpPr txBox="1">
                <a:spLocks noRot="1" noChangeAspect="1" noMove="1" noResize="1" noEditPoints="1" noAdjustHandles="1" noChangeArrowheads="1" noChangeShapeType="1" noTextEdit="1"/>
              </p:cNvSpPr>
              <p:nvPr/>
            </p:nvSpPr>
            <p:spPr>
              <a:xfrm>
                <a:off x="0" y="1702230"/>
                <a:ext cx="10287000" cy="4503669"/>
              </a:xfrm>
              <a:prstGeom prst="rect">
                <a:avLst/>
              </a:prstGeom>
              <a:blipFill>
                <a:blip r:embed="rId3"/>
                <a:stretch>
                  <a:fillRect l="-296" b="-108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63DB2E2-E496-A74F-2F3B-B64822C3EB1C}"/>
                  </a:ext>
                </a:extLst>
              </p14:cNvPr>
              <p14:cNvContentPartPr/>
              <p14:nvPr/>
            </p14:nvContentPartPr>
            <p14:xfrm>
              <a:off x="9338147" y="6386285"/>
              <a:ext cx="398520" cy="190440"/>
            </p14:xfrm>
          </p:contentPart>
        </mc:Choice>
        <mc:Fallback xmlns="">
          <p:pic>
            <p:nvPicPr>
              <p:cNvPr id="3" name="Ink 2">
                <a:extLst>
                  <a:ext uri="{FF2B5EF4-FFF2-40B4-BE49-F238E27FC236}">
                    <a16:creationId xmlns:a16="http://schemas.microsoft.com/office/drawing/2014/main" id="{163DB2E2-E496-A74F-2F3B-B64822C3EB1C}"/>
                  </a:ext>
                </a:extLst>
              </p:cNvPr>
              <p:cNvPicPr/>
              <p:nvPr/>
            </p:nvPicPr>
            <p:blipFill>
              <a:blip r:embed="rId5"/>
              <a:stretch>
                <a:fillRect/>
              </a:stretch>
            </p:blipFill>
            <p:spPr>
              <a:xfrm>
                <a:off x="9275147" y="6323285"/>
                <a:ext cx="524160" cy="316080"/>
              </a:xfrm>
              <a:prstGeom prst="rect">
                <a:avLst/>
              </a:prstGeom>
            </p:spPr>
          </p:pic>
        </mc:Fallback>
      </mc:AlternateContent>
      <p:sp>
        <p:nvSpPr>
          <p:cNvPr id="4" name="Google Shape;128;p4">
            <a:extLst>
              <a:ext uri="{FF2B5EF4-FFF2-40B4-BE49-F238E27FC236}">
                <a16:creationId xmlns:a16="http://schemas.microsoft.com/office/drawing/2014/main" id="{155BE597-C39F-8DF5-873F-F43D3DBB5473}"/>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29</a:t>
            </a:r>
          </a:p>
        </p:txBody>
      </p:sp>
    </p:spTree>
    <p:extLst>
      <p:ext uri="{BB962C8B-B14F-4D97-AF65-F5344CB8AC3E}">
        <p14:creationId xmlns:p14="http://schemas.microsoft.com/office/powerpoint/2010/main" val="2358783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i="0" u="none" strike="noStrike" cap="none" dirty="0">
                <a:solidFill>
                  <a:schemeClr val="lt1"/>
                </a:solidFill>
                <a:latin typeface="Calibri"/>
                <a:ea typeface="Calibri"/>
                <a:cs typeface="Calibri"/>
                <a:sym typeface="Calibri"/>
              </a:rPr>
              <a:t>I.</a:t>
            </a:r>
            <a:r>
              <a:rPr lang="en-US" sz="4000" b="1" i="0" u="none" strike="noStrike" cap="none" dirty="0">
                <a:solidFill>
                  <a:schemeClr val="lt1"/>
                </a:solidFill>
                <a:latin typeface="Calibri"/>
                <a:ea typeface="Calibri"/>
                <a:cs typeface="Calibri"/>
                <a:sym typeface="Calibri"/>
              </a:rPr>
              <a:t> </a:t>
            </a:r>
            <a:r>
              <a:rPr lang="en-US" sz="4000" b="1" i="0" u="none" strike="noStrike" cap="none" dirty="0" err="1">
                <a:solidFill>
                  <a:schemeClr val="lt1"/>
                </a:solidFill>
                <a:latin typeface="Calibri"/>
                <a:ea typeface="Calibri"/>
                <a:cs typeface="Calibri"/>
                <a:sym typeface="Calibri"/>
              </a:rPr>
              <a:t>Tổng</a:t>
            </a:r>
            <a:r>
              <a:rPr lang="en-US" sz="4000" b="1" i="0" u="none" strike="noStrike" cap="none" dirty="0">
                <a:solidFill>
                  <a:schemeClr val="lt1"/>
                </a:solidFill>
                <a:latin typeface="Calibri"/>
                <a:ea typeface="Calibri"/>
                <a:cs typeface="Calibri"/>
                <a:sym typeface="Calibri"/>
              </a:rPr>
              <a:t> </a:t>
            </a:r>
            <a:r>
              <a:rPr lang="en-US" sz="4000" b="1" i="0" u="none" strike="noStrike" cap="none" dirty="0" err="1">
                <a:solidFill>
                  <a:schemeClr val="lt1"/>
                </a:solidFill>
                <a:latin typeface="Calibri"/>
                <a:ea typeface="Calibri"/>
                <a:cs typeface="Calibri"/>
                <a:sym typeface="Calibri"/>
              </a:rPr>
              <a:t>quan</a:t>
            </a:r>
            <a:r>
              <a:rPr lang="en-US" sz="4000" b="1" i="0" u="none" strike="noStrike" cap="none" dirty="0">
                <a:solidFill>
                  <a:schemeClr val="lt1"/>
                </a:solidFill>
                <a:latin typeface="Calibri"/>
                <a:ea typeface="Calibri"/>
                <a:cs typeface="Calibri"/>
                <a:sym typeface="Calibri"/>
              </a:rPr>
              <a:t> </a:t>
            </a:r>
            <a:r>
              <a:rPr lang="en-US" sz="4000" b="1" i="0" u="none" strike="noStrike" cap="none" dirty="0" err="1">
                <a:solidFill>
                  <a:schemeClr val="lt1"/>
                </a:solidFill>
                <a:latin typeface="Calibri"/>
                <a:ea typeface="Calibri"/>
                <a:cs typeface="Calibri"/>
                <a:sym typeface="Calibri"/>
              </a:rPr>
              <a:t>về</a:t>
            </a:r>
            <a:r>
              <a:rPr lang="en-US" sz="4000" b="1" i="0" u="none" strike="noStrike" cap="none" dirty="0">
                <a:solidFill>
                  <a:schemeClr val="lt1"/>
                </a:solidFill>
                <a:latin typeface="Calibri"/>
                <a:ea typeface="Calibri"/>
                <a:cs typeface="Calibri"/>
                <a:sym typeface="Calibri"/>
              </a:rPr>
              <a:t> </a:t>
            </a:r>
            <a:r>
              <a:rPr lang="en-US" sz="4000" b="1" i="0" u="none" strike="noStrike" cap="none" dirty="0" err="1">
                <a:solidFill>
                  <a:schemeClr val="lt1"/>
                </a:solidFill>
                <a:latin typeface="Calibri"/>
                <a:ea typeface="Calibri"/>
                <a:cs typeface="Calibri"/>
                <a:sym typeface="Calibri"/>
              </a:rPr>
              <a:t>đề</a:t>
            </a:r>
            <a:r>
              <a:rPr lang="en-US" sz="4000" b="1" i="0" u="none" strike="noStrike" cap="none" dirty="0">
                <a:solidFill>
                  <a:schemeClr val="lt1"/>
                </a:solidFill>
                <a:latin typeface="Calibri"/>
                <a:ea typeface="Calibri"/>
                <a:cs typeface="Calibri"/>
                <a:sym typeface="Calibri"/>
              </a:rPr>
              <a:t> </a:t>
            </a:r>
            <a:r>
              <a:rPr lang="en-US" sz="4000" b="1" i="0" u="none" strike="noStrike" cap="none" dirty="0" err="1">
                <a:solidFill>
                  <a:schemeClr val="lt1"/>
                </a:solidFill>
                <a:latin typeface="Calibri"/>
                <a:ea typeface="Calibri"/>
                <a:cs typeface="Calibri"/>
                <a:sym typeface="Calibri"/>
              </a:rPr>
              <a:t>tài</a:t>
            </a:r>
            <a:r>
              <a:rPr lang="en-US" sz="4000" b="1" i="0" u="none" strike="noStrike" cap="none" dirty="0">
                <a:solidFill>
                  <a:schemeClr val="lt1"/>
                </a:solidFill>
                <a:latin typeface="Calibri"/>
                <a:ea typeface="Calibri"/>
                <a:cs typeface="Calibri"/>
                <a:sym typeface="Calibri"/>
              </a:rPr>
              <a:t>:</a:t>
            </a:r>
            <a:r>
              <a:rPr lang="en-US" sz="3600" b="1" i="0" u="none" strike="noStrike" cap="none" dirty="0">
                <a:solidFill>
                  <a:schemeClr val="lt1"/>
                </a:solidFill>
                <a:latin typeface="Calibri"/>
                <a:ea typeface="Calibri"/>
                <a:cs typeface="Calibri"/>
                <a:sym typeface="Calibri"/>
              </a:rPr>
              <a:t> </a:t>
            </a:r>
            <a:endParaRPr sz="3600" b="1" i="0" u="none" strike="noStrike" cap="none" dirty="0">
              <a:solidFill>
                <a:schemeClr val="lt1"/>
              </a:solidFill>
              <a:latin typeface="Calibri"/>
              <a:ea typeface="Calibri"/>
              <a:cs typeface="Calibri"/>
              <a:sym typeface="Calibri"/>
            </a:endParaRPr>
          </a:p>
        </p:txBody>
      </p:sp>
      <p:sp>
        <p:nvSpPr>
          <p:cNvPr id="119" name="Google Shape;119;p3"/>
          <p:cNvSpPr txBox="1">
            <a:spLocks noGrp="1"/>
          </p:cNvSpPr>
          <p:nvPr>
            <p:ph type="sldNum" idx="12"/>
          </p:nvPr>
        </p:nvSpPr>
        <p:spPr>
          <a:xfrm>
            <a:off x="9336883" y="6293779"/>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highlight>
                  <a:srgbClr val="FFFFFF"/>
                </a:highlight>
              </a:rPr>
              <a:t>3</a:t>
            </a:r>
            <a:endParaRPr dirty="0">
              <a:highlight>
                <a:srgbClr val="FFFFFF"/>
              </a:highlight>
            </a:endParaRPr>
          </a:p>
        </p:txBody>
      </p:sp>
      <p:sp>
        <p:nvSpPr>
          <p:cNvPr id="120" name="Google Shape;120;p3"/>
          <p:cNvSpPr txBox="1"/>
          <p:nvPr/>
        </p:nvSpPr>
        <p:spPr>
          <a:xfrm>
            <a:off x="0" y="1196752"/>
            <a:ext cx="47939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1.1 Tổng quan về xử lý ngôn ngữ tự nhiên (NLP):</a:t>
            </a:r>
            <a:endParaRPr sz="1800">
              <a:solidFill>
                <a:schemeClr val="dk1"/>
              </a:solidFill>
              <a:latin typeface="Times New Roman"/>
              <a:ea typeface="Times New Roman"/>
              <a:cs typeface="Times New Roman"/>
              <a:sym typeface="Times New Roman"/>
            </a:endParaRPr>
          </a:p>
        </p:txBody>
      </p:sp>
      <p:sp>
        <p:nvSpPr>
          <p:cNvPr id="121" name="Google Shape;121;p3"/>
          <p:cNvSpPr txBox="1"/>
          <p:nvPr/>
        </p:nvSpPr>
        <p:spPr>
          <a:xfrm>
            <a:off x="-1" y="1787920"/>
            <a:ext cx="1028700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NLP (Natural language processing): là một lĩnh vực trí tuệ nhân tạo (AI) và máy học (Machine learing), giúp máy tính hiểu, tạo và thao tác với ngôn ngữ con người.</a:t>
            </a:r>
            <a:endParaRPr/>
          </a:p>
        </p:txBody>
      </p:sp>
      <p:pic>
        <p:nvPicPr>
          <p:cNvPr id="3" name="Picture 2" descr="A cartoon of a robot and a person talking&#10;&#10;Description automatically generated">
            <a:extLst>
              <a:ext uri="{FF2B5EF4-FFF2-40B4-BE49-F238E27FC236}">
                <a16:creationId xmlns:a16="http://schemas.microsoft.com/office/drawing/2014/main" id="{6F80432A-5B49-4B87-8F65-1924904D3839}"/>
              </a:ext>
            </a:extLst>
          </p:cNvPr>
          <p:cNvPicPr>
            <a:picLocks noChangeAspect="1"/>
          </p:cNvPicPr>
          <p:nvPr/>
        </p:nvPicPr>
        <p:blipFill>
          <a:blip r:embed="rId3"/>
          <a:stretch>
            <a:fillRect/>
          </a:stretch>
        </p:blipFill>
        <p:spPr>
          <a:xfrm>
            <a:off x="2049406" y="2434251"/>
            <a:ext cx="5489070" cy="365526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7"/>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0" name="Google Shape;350;p27"/>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351" name="Google Shape;351;p27"/>
          <p:cNvSpPr/>
          <p:nvPr/>
        </p:nvSpPr>
        <p:spPr>
          <a:xfrm>
            <a:off x="1" y="119283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2.3.4 </a:t>
            </a:r>
            <a:r>
              <a:rPr lang="en-US" sz="1800" dirty="0" err="1">
                <a:solidFill>
                  <a:schemeClr val="dk1"/>
                </a:solidFill>
                <a:latin typeface="Times New Roman" panose="02020603050405020304" pitchFamily="18" charset="0"/>
                <a:cs typeface="Times New Roman" panose="02020603050405020304" pitchFamily="18" charset="0"/>
                <a:sym typeface="Arial"/>
              </a:rPr>
              <a:t>Chứng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minh</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định</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lý</a:t>
            </a:r>
            <a:r>
              <a:rPr lang="en-US" sz="1800" dirty="0">
                <a:solidFill>
                  <a:schemeClr val="dk1"/>
                </a:solidFill>
                <a:latin typeface="Times New Roman" panose="02020603050405020304" pitchFamily="18" charset="0"/>
                <a:cs typeface="Times New Roman" panose="02020603050405020304" pitchFamily="18" charset="0"/>
                <a:sym typeface="Arial"/>
              </a:rPr>
              <a:t>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340685-D5A4-9ACC-4E47-D7656DE13525}"/>
                  </a:ext>
                </a:extLst>
              </p:cNvPr>
              <p:cNvSpPr txBox="1"/>
              <p:nvPr/>
            </p:nvSpPr>
            <p:spPr>
              <a:xfrm>
                <a:off x="1" y="1654528"/>
                <a:ext cx="10286999" cy="4595489"/>
              </a:xfrm>
              <a:prstGeom prst="rect">
                <a:avLst/>
              </a:prstGeom>
              <a:noFill/>
            </p:spPr>
            <p:txBody>
              <a:bodyPr wrap="square">
                <a:spAutoFit/>
              </a:bodyPr>
              <a:lstStyle/>
              <a:p>
                <a:pPr marL="742950" marR="0" lvl="1" indent="-285750">
                  <a:lnSpc>
                    <a:spcPct val="130000"/>
                  </a:lnSpc>
                  <a:spcBef>
                    <a:spcPts val="1200"/>
                  </a:spcBef>
                  <a:spcAft>
                    <a:spcPts val="0"/>
                  </a:spcAft>
                  <a:buFont typeface="Courier New" panose="02070309020205020404" pitchFamily="49" charset="0"/>
                  <a:buChar char="o"/>
                </a:pP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Áp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Bayes:</a:t>
                </a:r>
                <a:endPar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143000" marR="0" lvl="2" indent="-228600">
                  <a:lnSpc>
                    <a:spcPct val="130000"/>
                  </a:lnSpc>
                  <a:spcBef>
                    <a:spcPts val="0"/>
                  </a:spcBef>
                  <a:spcAft>
                    <a:spcPts val="0"/>
                  </a:spcAft>
                  <a:buFont typeface="Wingdings" panose="05000000000000000000" pitchFamily="2" charset="2"/>
                  <a:buChar char=""/>
                </a:pP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(1) (2) (3) (4) (5)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Bayes, ta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828800" marR="0" indent="0">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e>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D</m:t>
                          </m:r>
                        </m:e>
                      </m:d>
                      <m: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f>
                        <m:f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fPr>
                        <m:num>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D</m:t>
                              </m:r>
                            </m:e>
                            <m:e>
                              <m:sSub>
                                <m:sSub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e>
                          </m:d>
                          <m: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 </m:t>
                          </m:r>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e>
                          </m:d>
                        </m:num>
                        <m:den>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D</m:t>
                              </m:r>
                            </m:e>
                          </m:d>
                        </m:den>
                      </m:f>
                      <m: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 </m:t>
                      </m:r>
                    </m:oMath>
                  </m:oMathPara>
                </a14:m>
                <a:endPar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143000" marR="0" lvl="2" indent="-228600">
                  <a:lnSpc>
                    <a:spcPct val="130000"/>
                  </a:lnSpc>
                  <a:spcBef>
                    <a:spcPts val="0"/>
                  </a:spcBef>
                  <a:spcAft>
                    <a:spcPts val="0"/>
                  </a:spcAft>
                  <a:buFont typeface="Wingdings" panose="05000000000000000000" pitchFamily="2" charset="2"/>
                  <a:buChar char=""/>
                </a:pP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Do P(D)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hằng</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oMath>
                </a14:m>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bỏ</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qua P(D)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sánh</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828800" marR="0" indent="0">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D</m:t>
                          </m:r>
                        </m:e>
                      </m:d>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D</m:t>
                          </m:r>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oMath>
                  </m:oMathPara>
                </a14:m>
                <a:endPar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600200" marR="0" lvl="3" indent="-228600">
                  <a:lnSpc>
                    <a:spcPct val="130000"/>
                  </a:lnSpc>
                  <a:spcBef>
                    <a:spcPts val="0"/>
                  </a:spcBef>
                  <a:spcAft>
                    <a:spcPts val="0"/>
                  </a:spcAft>
                  <a:buFont typeface="Symbol" panose="05050102010706020507" pitchFamily="18" charset="2"/>
                  <a:buChar char=""/>
                </a:pP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D</m:t>
                        </m:r>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oMath>
                </a14:m>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nary>
                      <m:naryPr>
                        <m:chr m:val="∏"/>
                        <m:limLoc m:val="subSup"/>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ub>
                      <m:sup>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n</m:t>
                        </m:r>
                      </m:sup>
                      <m:e>
                        <m:sSup>
                          <m:sSup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e>
                          <m:sup>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f</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sup>
                        </m:sSup>
                      </m:e>
                    </m:nary>
                  </m:oMath>
                </a14:m>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828800" marR="0" indent="0">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D</m:t>
                          </m:r>
                        </m:e>
                      </m:d>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nary>
                        <m:naryPr>
                          <m:chr m:val="∏"/>
                          <m:limLoc m:val="subSup"/>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ub>
                        <m:sup>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n</m:t>
                          </m:r>
                        </m:sup>
                        <m:e>
                          <m:sSup>
                            <m:sSup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e>
                            <m:sup>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f</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sup>
                          </m:sSup>
                        </m:e>
                      </m:nary>
                    </m:oMath>
                  </m:oMathPara>
                </a14:m>
                <a:endPar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30000"/>
                  </a:lnSpc>
                  <a:spcBef>
                    <a:spcPts val="0"/>
                  </a:spcBef>
                  <a:spcAft>
                    <a:spcPts val="0"/>
                  </a:spcAft>
                  <a:buFont typeface="Courier New" panose="02070309020205020404" pitchFamily="49" charset="0"/>
                  <a:buChar char="o"/>
                </a:pP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da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143000" marR="0" lvl="2" indent="-228600">
                  <a:lnSpc>
                    <a:spcPct val="130000"/>
                  </a:lnSpc>
                  <a:spcBef>
                    <a:spcPts val="0"/>
                  </a:spcBef>
                  <a:spcAft>
                    <a:spcPts val="0"/>
                  </a:spcAft>
                  <a:buFont typeface="Wingdings" panose="05000000000000000000" pitchFamily="2" charset="2"/>
                  <a:buChar char=""/>
                </a:pP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oMath>
                </a14:m>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đa</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e>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D</m:t>
                        </m:r>
                      </m:e>
                    </m:d>
                  </m:oMath>
                </a14:m>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1371600" marR="0" indent="0">
                  <a:lnSpc>
                    <a:spcPct val="13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Ĉ=</m:t>
                      </m:r>
                      <m:sSub>
                        <m:sSub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argmax</m:t>
                          </m:r>
                        </m:e>
                        <m:sub>
                          <m:sSub>
                            <m:sSub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sub>
                      </m:sSub>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US" sz="16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k</m:t>
                              </m:r>
                            </m:sub>
                          </m:sSub>
                        </m:e>
                      </m:d>
                      <m:r>
                        <a:rPr lang="en-US" sz="1600" b="0" i="0"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nary>
                        <m:naryPr>
                          <m:chr m:val="∏"/>
                          <m:limLoc m:val="subSup"/>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ub>
                        <m:sup>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n</m:t>
                          </m:r>
                        </m:sup>
                        <m:e>
                          <m:sSup>
                            <m:sSup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P</m:t>
                              </m:r>
                              <m:d>
                                <m:d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w</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e>
                                <m:e>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e>
                            <m:sup>
                              <m:sSub>
                                <m:sSubPr>
                                  <m:ctrlPr>
                                    <a:rPr lang="en-US"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f</m:t>
                                  </m:r>
                                </m:e>
                                <m:sub>
                                  <m:r>
                                    <m:rPr>
                                      <m:sty m:val="p"/>
                                    </m:rPr>
                                    <a:rPr lang="en-US" sz="1600" b="0" i="0" kern="10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m:t>
                                  </m:r>
                                </m:sub>
                              </m:sSub>
                            </m:sup>
                          </m:sSup>
                        </m:e>
                      </m:nary>
                    </m:oMath>
                  </m:oMathPara>
                </a14:m>
                <a:endPar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3F340685-D5A4-9ACC-4E47-D7656DE13525}"/>
                  </a:ext>
                </a:extLst>
              </p:cNvPr>
              <p:cNvSpPr txBox="1">
                <a:spLocks noRot="1" noChangeAspect="1" noMove="1" noResize="1" noEditPoints="1" noAdjustHandles="1" noChangeArrowheads="1" noChangeShapeType="1" noTextEdit="1"/>
              </p:cNvSpPr>
              <p:nvPr/>
            </p:nvSpPr>
            <p:spPr>
              <a:xfrm>
                <a:off x="1" y="1654528"/>
                <a:ext cx="10286999" cy="45954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8399121-5652-790B-D703-3543A1B89D4F}"/>
                  </a:ext>
                </a:extLst>
              </p14:cNvPr>
              <p14:cNvContentPartPr/>
              <p14:nvPr/>
            </p14:nvContentPartPr>
            <p14:xfrm>
              <a:off x="9363707" y="6400731"/>
              <a:ext cx="362520" cy="205200"/>
            </p14:xfrm>
          </p:contentPart>
        </mc:Choice>
        <mc:Fallback xmlns="">
          <p:pic>
            <p:nvPicPr>
              <p:cNvPr id="2" name="Ink 1">
                <a:extLst>
                  <a:ext uri="{FF2B5EF4-FFF2-40B4-BE49-F238E27FC236}">
                    <a16:creationId xmlns:a16="http://schemas.microsoft.com/office/drawing/2014/main" id="{B8399121-5652-790B-D703-3543A1B89D4F}"/>
                  </a:ext>
                </a:extLst>
              </p:cNvPr>
              <p:cNvPicPr/>
              <p:nvPr/>
            </p:nvPicPr>
            <p:blipFill>
              <a:blip r:embed="rId5"/>
              <a:stretch>
                <a:fillRect/>
              </a:stretch>
            </p:blipFill>
            <p:spPr>
              <a:xfrm>
                <a:off x="9301067" y="6337731"/>
                <a:ext cx="488160" cy="330840"/>
              </a:xfrm>
              <a:prstGeom prst="rect">
                <a:avLst/>
              </a:prstGeom>
            </p:spPr>
          </p:pic>
        </mc:Fallback>
      </mc:AlternateContent>
      <p:sp>
        <p:nvSpPr>
          <p:cNvPr id="4" name="Google Shape;128;p4">
            <a:extLst>
              <a:ext uri="{FF2B5EF4-FFF2-40B4-BE49-F238E27FC236}">
                <a16:creationId xmlns:a16="http://schemas.microsoft.com/office/drawing/2014/main" id="{EBE9CA40-87DF-DF59-F67B-8D5270297F67}"/>
              </a:ext>
            </a:extLst>
          </p:cNvPr>
          <p:cNvSpPr txBox="1">
            <a:spLocks/>
          </p:cNvSpPr>
          <p:nvPr/>
        </p:nvSpPr>
        <p:spPr>
          <a:xfrm>
            <a:off x="9336883" y="6284051"/>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30</a:t>
            </a:r>
          </a:p>
        </p:txBody>
      </p:sp>
    </p:spTree>
    <p:extLst>
      <p:ext uri="{BB962C8B-B14F-4D97-AF65-F5344CB8AC3E}">
        <p14:creationId xmlns:p14="http://schemas.microsoft.com/office/powerpoint/2010/main" val="2113419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9" name="Google Shape;359;p28"/>
          <p:cNvSpPr/>
          <p:nvPr/>
        </p:nvSpPr>
        <p:spPr>
          <a:xfrm>
            <a:off x="1" y="123174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2.3.5 </a:t>
            </a:r>
            <a:r>
              <a:rPr lang="en-US" sz="1800" dirty="0" err="1">
                <a:solidFill>
                  <a:schemeClr val="dk1"/>
                </a:solidFill>
                <a:latin typeface="Times New Roman" panose="02020603050405020304" pitchFamily="18" charset="0"/>
                <a:cs typeface="Times New Roman" panose="02020603050405020304" pitchFamily="18" charset="0"/>
                <a:sym typeface="Arial"/>
              </a:rPr>
              <a:t>Ví</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áp</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công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thức</a:t>
            </a:r>
            <a:r>
              <a:rPr lang="en-US" sz="1800" dirty="0">
                <a:solidFill>
                  <a:schemeClr val="dk1"/>
                </a:solidFill>
                <a:latin typeface="Times New Roman" panose="02020603050405020304" pitchFamily="18" charset="0"/>
                <a:cs typeface="Times New Roman" panose="02020603050405020304" pitchFamily="18" charset="0"/>
                <a:sym typeface="Arial"/>
              </a:rPr>
              <a:t> Multinomial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p:sp>
        <p:nvSpPr>
          <p:cNvPr id="5" name="TextBox 4">
            <a:extLst>
              <a:ext uri="{FF2B5EF4-FFF2-40B4-BE49-F238E27FC236}">
                <a16:creationId xmlns:a16="http://schemas.microsoft.com/office/drawing/2014/main" id="{9148F999-11DE-3030-E253-8BD9CDC17444}"/>
              </a:ext>
            </a:extLst>
          </p:cNvPr>
          <p:cNvSpPr txBox="1"/>
          <p:nvPr/>
        </p:nvSpPr>
        <p:spPr>
          <a:xfrm>
            <a:off x="0" y="1601039"/>
            <a:ext cx="10287000" cy="1020664"/>
          </a:xfrm>
          <a:prstGeom prst="rect">
            <a:avLst/>
          </a:prstGeom>
          <a:noFill/>
        </p:spPr>
        <p:txBody>
          <a:bodyPr wrap="square">
            <a:spAutoFit/>
          </a:bodyPr>
          <a:lstStyle/>
          <a:p>
            <a:pPr marL="342900" marR="0" lvl="0" indent="-342900" algn="just">
              <a:lnSpc>
                <a:spcPct val="130000"/>
              </a:lnSpc>
              <a:spcBef>
                <a:spcPts val="1200"/>
              </a:spcBef>
              <a:spcAft>
                <a:spcPts val="0"/>
              </a:spcAft>
              <a:buFont typeface="Times New Roman" panose="02020603050405020304" pitchFamily="18" charset="0"/>
              <a:buChar char="-"/>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Giả</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Thiết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Ban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gn="just">
              <a:lnSpc>
                <a:spcPct val="130000"/>
              </a:lnSpc>
              <a:spcBef>
                <a:spcPts val="0"/>
              </a:spcBef>
              <a:spcAft>
                <a:spcPts val="0"/>
              </a:spcAft>
              <a:buFont typeface="Courier New" panose="02070309020205020404" pitchFamily="49" charset="0"/>
              <a:buChar char="o"/>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Giả</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chúng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ta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văn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bản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ngôn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ngữ</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tiếng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Anh (English),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tiếng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(French),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tiếng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Tây</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Ban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Nha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(Spanish).</a:t>
            </a:r>
          </a:p>
        </p:txBody>
      </p:sp>
      <p:graphicFrame>
        <p:nvGraphicFramePr>
          <p:cNvPr id="6" name="Table 5">
            <a:extLst>
              <a:ext uri="{FF2B5EF4-FFF2-40B4-BE49-F238E27FC236}">
                <a16:creationId xmlns:a16="http://schemas.microsoft.com/office/drawing/2014/main" id="{45050493-94E9-7EBF-1F7D-12519DD0CCA1}"/>
              </a:ext>
            </a:extLst>
          </p:cNvPr>
          <p:cNvGraphicFramePr>
            <a:graphicFrameLocks noGrp="1"/>
          </p:cNvGraphicFramePr>
          <p:nvPr>
            <p:extLst>
              <p:ext uri="{D42A27DB-BD31-4B8C-83A1-F6EECF244321}">
                <p14:modId xmlns:p14="http://schemas.microsoft.com/office/powerpoint/2010/main" val="3098616062"/>
              </p:ext>
            </p:extLst>
          </p:nvPr>
        </p:nvGraphicFramePr>
        <p:xfrm>
          <a:off x="1952341" y="2990994"/>
          <a:ext cx="6024340" cy="2725780"/>
        </p:xfrm>
        <a:graphic>
          <a:graphicData uri="http://schemas.openxmlformats.org/drawingml/2006/table">
            <a:tbl>
              <a:tblPr firstRow="1" firstCol="1" bandRow="1">
                <a:tableStyleId>{2646725C-0A3B-43CC-9A49-C561A7EAADE2}</a:tableStyleId>
              </a:tblPr>
              <a:tblGrid>
                <a:gridCol w="3012170">
                  <a:extLst>
                    <a:ext uri="{9D8B030D-6E8A-4147-A177-3AD203B41FA5}">
                      <a16:colId xmlns:a16="http://schemas.microsoft.com/office/drawing/2014/main" val="1705514643"/>
                    </a:ext>
                  </a:extLst>
                </a:gridCol>
                <a:gridCol w="3012170">
                  <a:extLst>
                    <a:ext uri="{9D8B030D-6E8A-4147-A177-3AD203B41FA5}">
                      <a16:colId xmlns:a16="http://schemas.microsoft.com/office/drawing/2014/main" val="2787786901"/>
                    </a:ext>
                  </a:extLst>
                </a:gridCol>
              </a:tblGrid>
              <a:tr h="272578">
                <a:tc>
                  <a:txBody>
                    <a:bodyPr/>
                    <a:lstStyle/>
                    <a:p>
                      <a:pPr marL="0" marR="0" indent="0" algn="ctr">
                        <a:lnSpc>
                          <a:spcPct val="130000"/>
                        </a:lnSpc>
                        <a:spcBef>
                          <a:spcPts val="0"/>
                        </a:spcBef>
                        <a:spcAft>
                          <a:spcPts val="0"/>
                        </a:spcAft>
                      </a:pPr>
                      <a:r>
                        <a:rPr lang="en-US" sz="1300" kern="100">
                          <a:effectLst/>
                        </a:rPr>
                        <a:t>Ngôn ngữ</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130000"/>
                        </a:lnSpc>
                        <a:spcBef>
                          <a:spcPts val="0"/>
                        </a:spcBef>
                        <a:spcAft>
                          <a:spcPts val="0"/>
                        </a:spcAft>
                      </a:pPr>
                      <a:r>
                        <a:rPr lang="en-US" sz="1300" kern="100">
                          <a:effectLst/>
                        </a:rPr>
                        <a:t>Câu</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4787845"/>
                  </a:ext>
                </a:extLst>
              </a:tr>
              <a:tr h="272578">
                <a:tc>
                  <a:txBody>
                    <a:bodyPr/>
                    <a:lstStyle/>
                    <a:p>
                      <a:pPr marL="0" marR="0" indent="0" algn="ctr">
                        <a:lnSpc>
                          <a:spcPct val="130000"/>
                        </a:lnSpc>
                        <a:spcBef>
                          <a:spcPts val="0"/>
                        </a:spcBef>
                        <a:spcAft>
                          <a:spcPts val="0"/>
                        </a:spcAft>
                      </a:pPr>
                      <a:r>
                        <a:rPr lang="en-US" sz="1300" kern="100">
                          <a:effectLst/>
                        </a:rPr>
                        <a:t>English</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130000"/>
                        </a:lnSpc>
                        <a:spcBef>
                          <a:spcPts val="0"/>
                        </a:spcBef>
                        <a:spcAft>
                          <a:spcPts val="0"/>
                        </a:spcAft>
                      </a:pPr>
                      <a:r>
                        <a:rPr lang="en-US" sz="1300" kern="100">
                          <a:effectLst/>
                        </a:rPr>
                        <a:t>I love you</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3906356"/>
                  </a:ext>
                </a:extLst>
              </a:tr>
              <a:tr h="272578">
                <a:tc>
                  <a:txBody>
                    <a:bodyPr/>
                    <a:lstStyle/>
                    <a:p>
                      <a:pPr marL="0" marR="0" indent="0" algn="ctr">
                        <a:lnSpc>
                          <a:spcPct val="130000"/>
                        </a:lnSpc>
                        <a:spcBef>
                          <a:spcPts val="0"/>
                        </a:spcBef>
                        <a:spcAft>
                          <a:spcPts val="0"/>
                        </a:spcAft>
                      </a:pPr>
                      <a:r>
                        <a:rPr lang="en-US" sz="1300" kern="100">
                          <a:effectLst/>
                        </a:rPr>
                        <a:t>English</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130000"/>
                        </a:lnSpc>
                        <a:spcBef>
                          <a:spcPts val="0"/>
                        </a:spcBef>
                        <a:spcAft>
                          <a:spcPts val="0"/>
                        </a:spcAft>
                      </a:pPr>
                      <a:r>
                        <a:rPr lang="en-US" sz="1300" kern="100">
                          <a:effectLst/>
                        </a:rPr>
                        <a:t>I like apples</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28921244"/>
                  </a:ext>
                </a:extLst>
              </a:tr>
              <a:tr h="272578">
                <a:tc>
                  <a:txBody>
                    <a:bodyPr/>
                    <a:lstStyle/>
                    <a:p>
                      <a:pPr marL="0" marR="0" indent="0" algn="ctr">
                        <a:lnSpc>
                          <a:spcPct val="130000"/>
                        </a:lnSpc>
                        <a:spcBef>
                          <a:spcPts val="0"/>
                        </a:spcBef>
                        <a:spcAft>
                          <a:spcPts val="0"/>
                        </a:spcAft>
                      </a:pPr>
                      <a:r>
                        <a:rPr lang="en-US" sz="1300" kern="100">
                          <a:effectLst/>
                        </a:rPr>
                        <a:t>English</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130000"/>
                        </a:lnSpc>
                        <a:spcBef>
                          <a:spcPts val="0"/>
                        </a:spcBef>
                        <a:spcAft>
                          <a:spcPts val="0"/>
                        </a:spcAft>
                      </a:pPr>
                      <a:r>
                        <a:rPr lang="en-US" sz="1300" kern="100">
                          <a:effectLst/>
                        </a:rPr>
                        <a:t>You are amazing</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9537776"/>
                  </a:ext>
                </a:extLst>
              </a:tr>
              <a:tr h="272578">
                <a:tc>
                  <a:txBody>
                    <a:bodyPr/>
                    <a:lstStyle/>
                    <a:p>
                      <a:pPr marL="0" marR="0" indent="0" algn="ctr">
                        <a:lnSpc>
                          <a:spcPct val="130000"/>
                        </a:lnSpc>
                        <a:spcBef>
                          <a:spcPts val="0"/>
                        </a:spcBef>
                        <a:spcAft>
                          <a:spcPts val="0"/>
                        </a:spcAft>
                      </a:pPr>
                      <a:r>
                        <a:rPr lang="en-US" sz="1300" kern="100">
                          <a:effectLst/>
                        </a:rPr>
                        <a:t>French</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130000"/>
                        </a:lnSpc>
                        <a:spcBef>
                          <a:spcPts val="0"/>
                        </a:spcBef>
                        <a:spcAft>
                          <a:spcPts val="0"/>
                        </a:spcAft>
                      </a:pPr>
                      <a:r>
                        <a:rPr lang="en-US" sz="1300" kern="100">
                          <a:effectLst/>
                        </a:rPr>
                        <a:t>Je t'aime</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5083221"/>
                  </a:ext>
                </a:extLst>
              </a:tr>
              <a:tr h="272578">
                <a:tc>
                  <a:txBody>
                    <a:bodyPr/>
                    <a:lstStyle/>
                    <a:p>
                      <a:pPr marL="0" marR="0" indent="0" algn="ctr">
                        <a:lnSpc>
                          <a:spcPct val="130000"/>
                        </a:lnSpc>
                        <a:spcBef>
                          <a:spcPts val="0"/>
                        </a:spcBef>
                        <a:spcAft>
                          <a:spcPts val="0"/>
                        </a:spcAft>
                      </a:pPr>
                      <a:r>
                        <a:rPr lang="en-US" sz="1300" kern="100">
                          <a:effectLst/>
                        </a:rPr>
                        <a:t>French</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130000"/>
                        </a:lnSpc>
                        <a:spcBef>
                          <a:spcPts val="0"/>
                        </a:spcBef>
                        <a:spcAft>
                          <a:spcPts val="0"/>
                        </a:spcAft>
                      </a:pPr>
                      <a:r>
                        <a:rPr lang="en-US" sz="1300" kern="100">
                          <a:effectLst/>
                        </a:rPr>
                        <a:t>J'aime les pommes</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1762218"/>
                  </a:ext>
                </a:extLst>
              </a:tr>
              <a:tr h="272578">
                <a:tc>
                  <a:txBody>
                    <a:bodyPr/>
                    <a:lstStyle/>
                    <a:p>
                      <a:pPr marL="0" marR="0" indent="0" algn="ctr">
                        <a:lnSpc>
                          <a:spcPct val="130000"/>
                        </a:lnSpc>
                        <a:spcBef>
                          <a:spcPts val="0"/>
                        </a:spcBef>
                        <a:spcAft>
                          <a:spcPts val="0"/>
                        </a:spcAft>
                      </a:pPr>
                      <a:r>
                        <a:rPr lang="en-US" sz="1300" kern="100">
                          <a:effectLst/>
                        </a:rPr>
                        <a:t>French</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130000"/>
                        </a:lnSpc>
                        <a:spcBef>
                          <a:spcPts val="0"/>
                        </a:spcBef>
                        <a:spcAft>
                          <a:spcPts val="0"/>
                        </a:spcAft>
                      </a:pPr>
                      <a:r>
                        <a:rPr lang="en-US" sz="1300" kern="100">
                          <a:effectLst/>
                        </a:rPr>
                        <a:t>Tu es incroyable</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2358647"/>
                  </a:ext>
                </a:extLst>
              </a:tr>
              <a:tr h="272578">
                <a:tc>
                  <a:txBody>
                    <a:bodyPr/>
                    <a:lstStyle/>
                    <a:p>
                      <a:pPr marL="0" marR="0" indent="0" algn="ctr">
                        <a:lnSpc>
                          <a:spcPct val="130000"/>
                        </a:lnSpc>
                        <a:spcBef>
                          <a:spcPts val="0"/>
                        </a:spcBef>
                        <a:spcAft>
                          <a:spcPts val="0"/>
                        </a:spcAft>
                      </a:pPr>
                      <a:r>
                        <a:rPr lang="en-US" sz="1300" kern="100">
                          <a:effectLst/>
                        </a:rPr>
                        <a:t>Spanish</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130000"/>
                        </a:lnSpc>
                        <a:spcBef>
                          <a:spcPts val="0"/>
                        </a:spcBef>
                        <a:spcAft>
                          <a:spcPts val="0"/>
                        </a:spcAft>
                      </a:pPr>
                      <a:r>
                        <a:rPr lang="en-US" sz="1300" kern="100">
                          <a:effectLst/>
                        </a:rPr>
                        <a:t>Te quiero</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9268127"/>
                  </a:ext>
                </a:extLst>
              </a:tr>
              <a:tr h="272578">
                <a:tc>
                  <a:txBody>
                    <a:bodyPr/>
                    <a:lstStyle/>
                    <a:p>
                      <a:pPr marL="0" marR="0" indent="0" algn="ctr">
                        <a:lnSpc>
                          <a:spcPct val="130000"/>
                        </a:lnSpc>
                        <a:spcBef>
                          <a:spcPts val="0"/>
                        </a:spcBef>
                        <a:spcAft>
                          <a:spcPts val="0"/>
                        </a:spcAft>
                      </a:pPr>
                      <a:r>
                        <a:rPr lang="en-US" sz="1300" kern="100">
                          <a:effectLst/>
                        </a:rPr>
                        <a:t>Spanish</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130000"/>
                        </a:lnSpc>
                        <a:spcBef>
                          <a:spcPts val="0"/>
                        </a:spcBef>
                        <a:spcAft>
                          <a:spcPts val="0"/>
                        </a:spcAft>
                      </a:pPr>
                      <a:r>
                        <a:rPr lang="en-US" sz="1300" kern="100">
                          <a:effectLst/>
                        </a:rPr>
                        <a:t>Me gustan las manzanas</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4151973"/>
                  </a:ext>
                </a:extLst>
              </a:tr>
              <a:tr h="272578">
                <a:tc>
                  <a:txBody>
                    <a:bodyPr/>
                    <a:lstStyle/>
                    <a:p>
                      <a:pPr marL="0" marR="0" indent="0" algn="ctr">
                        <a:lnSpc>
                          <a:spcPct val="130000"/>
                        </a:lnSpc>
                        <a:spcBef>
                          <a:spcPts val="0"/>
                        </a:spcBef>
                        <a:spcAft>
                          <a:spcPts val="0"/>
                        </a:spcAft>
                      </a:pPr>
                      <a:r>
                        <a:rPr lang="en-US" sz="1300" kern="100">
                          <a:effectLst/>
                        </a:rPr>
                        <a:t>Spanish</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130000"/>
                        </a:lnSpc>
                        <a:spcBef>
                          <a:spcPts val="0"/>
                        </a:spcBef>
                        <a:spcAft>
                          <a:spcPts val="0"/>
                        </a:spcAft>
                      </a:pPr>
                      <a:r>
                        <a:rPr lang="en-US" sz="1300" kern="100" dirty="0">
                          <a:effectLst/>
                        </a:rPr>
                        <a:t>Eres </a:t>
                      </a:r>
                      <a:r>
                        <a:rPr lang="en-US" sz="1300" kern="100" dirty="0" err="1">
                          <a:effectLst/>
                        </a:rPr>
                        <a:t>increíble</a:t>
                      </a:r>
                      <a:endParaRPr lang="en-US" sz="13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5469650"/>
                  </a:ext>
                </a:extLst>
              </a:tr>
            </a:tbl>
          </a:graphicData>
        </a:graphic>
      </p:graphicFrame>
      <p:sp>
        <p:nvSpPr>
          <p:cNvPr id="7" name="Google Shape;128;p4">
            <a:extLst>
              <a:ext uri="{FF2B5EF4-FFF2-40B4-BE49-F238E27FC236}">
                <a16:creationId xmlns:a16="http://schemas.microsoft.com/office/drawing/2014/main" id="{587E8D57-A824-A7C0-4485-E82D23F97760}"/>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9" name="Google Shape;359;p28"/>
          <p:cNvSpPr/>
          <p:nvPr/>
        </p:nvSpPr>
        <p:spPr>
          <a:xfrm>
            <a:off x="1" y="123174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2.3.5 </a:t>
            </a:r>
            <a:r>
              <a:rPr lang="en-US" sz="1800" dirty="0" err="1">
                <a:solidFill>
                  <a:schemeClr val="dk1"/>
                </a:solidFill>
                <a:latin typeface="Times New Roman" panose="02020603050405020304" pitchFamily="18" charset="0"/>
                <a:cs typeface="Times New Roman" panose="02020603050405020304" pitchFamily="18" charset="0"/>
                <a:sym typeface="Arial"/>
              </a:rPr>
              <a:t>Ví</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áp</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công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thức</a:t>
            </a:r>
            <a:r>
              <a:rPr lang="en-US" sz="1800" dirty="0">
                <a:solidFill>
                  <a:schemeClr val="dk1"/>
                </a:solidFill>
                <a:latin typeface="Times New Roman" panose="02020603050405020304" pitchFamily="18" charset="0"/>
                <a:cs typeface="Times New Roman" panose="02020603050405020304" pitchFamily="18" charset="0"/>
                <a:sym typeface="Arial"/>
              </a:rPr>
              <a:t> Multinomial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8DD8B942-FE8D-6AE2-4EC9-71934EC51267}"/>
              </a:ext>
            </a:extLst>
          </p:cNvPr>
          <p:cNvSpPr txBox="1"/>
          <p:nvPr/>
        </p:nvSpPr>
        <p:spPr>
          <a:xfrm>
            <a:off x="0" y="1714850"/>
            <a:ext cx="10287000" cy="1870577"/>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1: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Xây</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dựng</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vựng</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gn="just">
              <a:lnSpc>
                <a:spcPct val="130000"/>
              </a:lnSpc>
              <a:spcBef>
                <a:spcPts val="0"/>
              </a:spcBef>
              <a:spcAft>
                <a:spcPts val="0"/>
              </a:spcAft>
              <a:buFont typeface="Courier New" panose="02070309020205020404" pitchFamily="49" charset="0"/>
              <a:buChar char="o"/>
            </a:pP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vựng</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(vocabulary) bao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gồm</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tất</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xuất</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28600" marR="0" indent="457200" algn="just">
              <a:lnSpc>
                <a:spcPct val="130000"/>
              </a:lnSpc>
              <a:spcBef>
                <a:spcPts val="1200"/>
              </a:spcBef>
              <a:spcAft>
                <a:spcPts val="0"/>
              </a:spcAft>
            </a:pP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{I,love,you,like,apples,are,amazing,Je,t’aime,J′aime,les,pommes,Tu,es,incroyable,Te,quiero,Me,gustan,las,manzanas,Eres,increíbl}</a:t>
            </a:r>
          </a:p>
          <a:p>
            <a:pPr marL="742950" marR="0" lvl="1" indent="-285750" algn="just">
              <a:lnSpc>
                <a:spcPct val="130000"/>
              </a:lnSpc>
              <a:spcBef>
                <a:spcPts val="1200"/>
              </a:spcBef>
              <a:spcAft>
                <a:spcPts val="0"/>
              </a:spcAft>
              <a:buFont typeface="Courier New" panose="02070309020205020404" pitchFamily="49" charset="0"/>
              <a:buChar char="o"/>
            </a:pP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cộng</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22 </a:t>
            </a:r>
            <a:r>
              <a:rPr lang="en-US" sz="15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5FB5BE-8B89-2CCF-A36A-D9A68CB5A649}"/>
                  </a:ext>
                </a:extLst>
              </p:cNvPr>
              <p:cNvSpPr txBox="1"/>
              <p:nvPr/>
            </p:nvSpPr>
            <p:spPr>
              <a:xfrm>
                <a:off x="0" y="3585427"/>
                <a:ext cx="10287000" cy="2418098"/>
              </a:xfrm>
              <a:prstGeom prst="rect">
                <a:avLst/>
              </a:prstGeom>
              <a:noFill/>
            </p:spPr>
            <p:txBody>
              <a:bodyPr wrap="square">
                <a:spAutoFit/>
              </a:bodyPr>
              <a:lstStyle/>
              <a:p>
                <a:pPr marL="342900" marR="0" lvl="0" indent="-342900" algn="just">
                  <a:lnSpc>
                    <a:spcPct val="130000"/>
                  </a:lnSpc>
                  <a:spcBef>
                    <a:spcPts val="1200"/>
                  </a:spcBef>
                  <a:spcAft>
                    <a:spcPts val="0"/>
                  </a:spcAft>
                  <a:buFont typeface="Times New Roman" panose="02020603050405020304" pitchFamily="18"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2: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nghiệm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mỗi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ngôn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ngữ</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685800" marR="0" indent="-457200" algn="ctr">
                  <a:lnSpc>
                    <a:spcPct val="130000"/>
                  </a:lnSpc>
                  <a:spcBef>
                    <a:spcPts val="1200"/>
                  </a:spcBef>
                  <a:spcAft>
                    <a:spcPts val="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P(English) = </a:t>
                </a:r>
                <a14:m>
                  <m:oMath xmlns:m="http://schemas.openxmlformats.org/officeDocument/2006/math">
                    <m:f>
                      <m:fPr>
                        <m:ctrlPr>
                          <a:rPr lang="en-US" sz="18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800" i="1" kern="100">
                            <a:effectLst/>
                            <a:latin typeface="Cambria Math" panose="02040503050406030204" pitchFamily="18" charset="0"/>
                            <a:ea typeface="Aptos" panose="020B0004020202020204" pitchFamily="34" charset="0"/>
                            <a:cs typeface="Times New Roman" panose="02020603050405020304" pitchFamily="18" charset="0"/>
                          </a:rPr>
                          <m:t>3</m:t>
                        </m:r>
                      </m:num>
                      <m:den>
                        <m:r>
                          <a:rPr lang="en-US" sz="1800" i="1" kern="100">
                            <a:effectLst/>
                            <a:latin typeface="Cambria Math" panose="02040503050406030204" pitchFamily="18" charset="0"/>
                            <a:ea typeface="Aptos" panose="020B0004020202020204" pitchFamily="34" charset="0"/>
                            <a:cs typeface="Times New Roman" panose="02020603050405020304" pitchFamily="18" charset="0"/>
                          </a:rPr>
                          <m:t>9</m:t>
                        </m:r>
                      </m:den>
                    </m:f>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 0.333</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685800" marR="0" indent="-457200" algn="ctr">
                  <a:lnSpc>
                    <a:spcPct val="130000"/>
                  </a:lnSpc>
                  <a:spcBef>
                    <a:spcPts val="1200"/>
                  </a:spcBef>
                  <a:spcAft>
                    <a:spcPts val="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P(French) = </a:t>
                </a:r>
                <a14:m>
                  <m:oMath xmlns:m="http://schemas.openxmlformats.org/officeDocument/2006/math">
                    <m:f>
                      <m:fPr>
                        <m:ctrlPr>
                          <a:rPr lang="en-US" sz="18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800" i="1" kern="100">
                            <a:effectLst/>
                            <a:latin typeface="Cambria Math" panose="02040503050406030204" pitchFamily="18" charset="0"/>
                            <a:ea typeface="Aptos" panose="020B0004020202020204" pitchFamily="34" charset="0"/>
                            <a:cs typeface="Times New Roman" panose="02020603050405020304" pitchFamily="18" charset="0"/>
                          </a:rPr>
                          <m:t>3</m:t>
                        </m:r>
                      </m:num>
                      <m:den>
                        <m:r>
                          <a:rPr lang="en-US" sz="1800" i="1" kern="100">
                            <a:effectLst/>
                            <a:latin typeface="Cambria Math" panose="02040503050406030204" pitchFamily="18" charset="0"/>
                            <a:ea typeface="Aptos" panose="020B0004020202020204" pitchFamily="34" charset="0"/>
                            <a:cs typeface="Times New Roman" panose="02020603050405020304" pitchFamily="18" charset="0"/>
                          </a:rPr>
                          <m:t>9</m:t>
                        </m:r>
                      </m:den>
                    </m:f>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 0.333</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685800" marR="0" indent="-457200" algn="ctr">
                  <a:lnSpc>
                    <a:spcPct val="130000"/>
                  </a:lnSpc>
                  <a:spcBef>
                    <a:spcPts val="1200"/>
                  </a:spcBef>
                  <a:spcAft>
                    <a:spcPts val="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P(Spanish) = </a:t>
                </a:r>
                <a14:m>
                  <m:oMath xmlns:m="http://schemas.openxmlformats.org/officeDocument/2006/math">
                    <m:f>
                      <m:fPr>
                        <m:ctrlPr>
                          <a:rPr lang="en-US" sz="18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800" i="1" kern="100">
                            <a:effectLst/>
                            <a:latin typeface="Cambria Math" panose="02040503050406030204" pitchFamily="18" charset="0"/>
                            <a:ea typeface="Aptos" panose="020B0004020202020204" pitchFamily="34" charset="0"/>
                            <a:cs typeface="Times New Roman" panose="02020603050405020304" pitchFamily="18" charset="0"/>
                          </a:rPr>
                          <m:t>3</m:t>
                        </m:r>
                      </m:num>
                      <m:den>
                        <m:r>
                          <a:rPr lang="en-US" sz="1800" i="1" kern="100">
                            <a:effectLst/>
                            <a:latin typeface="Cambria Math" panose="02040503050406030204" pitchFamily="18" charset="0"/>
                            <a:ea typeface="Aptos" panose="020B0004020202020204" pitchFamily="34" charset="0"/>
                            <a:cs typeface="Times New Roman" panose="02020603050405020304" pitchFamily="18" charset="0"/>
                          </a:rPr>
                          <m:t>9</m:t>
                        </m:r>
                      </m:den>
                    </m:f>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3</m:t>
                        </m:r>
                      </m:den>
                    </m:f>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 0.333</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315FB5BE-8B89-2CCF-A36A-D9A68CB5A649}"/>
                  </a:ext>
                </a:extLst>
              </p:cNvPr>
              <p:cNvSpPr txBox="1">
                <a:spLocks noRot="1" noChangeAspect="1" noMove="1" noResize="1" noEditPoints="1" noAdjustHandles="1" noChangeArrowheads="1" noChangeShapeType="1" noTextEdit="1"/>
              </p:cNvSpPr>
              <p:nvPr/>
            </p:nvSpPr>
            <p:spPr>
              <a:xfrm>
                <a:off x="0" y="3585427"/>
                <a:ext cx="10287000" cy="2418098"/>
              </a:xfrm>
              <a:prstGeom prst="rect">
                <a:avLst/>
              </a:prstGeom>
              <a:blipFill>
                <a:blip r:embed="rId3"/>
                <a:stretch>
                  <a:fillRect l="-355" b="-504"/>
                </a:stretch>
              </a:blipFill>
            </p:spPr>
            <p:txBody>
              <a:bodyPr/>
              <a:lstStyle/>
              <a:p>
                <a:r>
                  <a:rPr lang="en-US">
                    <a:noFill/>
                  </a:rPr>
                  <a:t> </a:t>
                </a:r>
              </a:p>
            </p:txBody>
          </p:sp>
        </mc:Fallback>
      </mc:AlternateContent>
      <p:sp>
        <p:nvSpPr>
          <p:cNvPr id="4" name="Google Shape;128;p4">
            <a:extLst>
              <a:ext uri="{FF2B5EF4-FFF2-40B4-BE49-F238E27FC236}">
                <a16:creationId xmlns:a16="http://schemas.microsoft.com/office/drawing/2014/main" id="{42EBAE89-A150-833C-8A34-4E9126288112}"/>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32</a:t>
            </a:r>
          </a:p>
        </p:txBody>
      </p:sp>
    </p:spTree>
    <p:extLst>
      <p:ext uri="{BB962C8B-B14F-4D97-AF65-F5344CB8AC3E}">
        <p14:creationId xmlns:p14="http://schemas.microsoft.com/office/powerpoint/2010/main" val="4259532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9" name="Google Shape;359;p28"/>
          <p:cNvSpPr/>
          <p:nvPr/>
        </p:nvSpPr>
        <p:spPr>
          <a:xfrm>
            <a:off x="1" y="123174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2.3.5 </a:t>
            </a:r>
            <a:r>
              <a:rPr lang="en-US" sz="1800" dirty="0" err="1">
                <a:solidFill>
                  <a:schemeClr val="dk1"/>
                </a:solidFill>
                <a:latin typeface="Times New Roman" panose="02020603050405020304" pitchFamily="18" charset="0"/>
                <a:cs typeface="Times New Roman" panose="02020603050405020304" pitchFamily="18" charset="0"/>
                <a:sym typeface="Arial"/>
              </a:rPr>
              <a:t>Ví</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áp</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công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thức</a:t>
            </a:r>
            <a:r>
              <a:rPr lang="en-US" sz="1800" dirty="0">
                <a:solidFill>
                  <a:schemeClr val="dk1"/>
                </a:solidFill>
                <a:latin typeface="Times New Roman" panose="02020603050405020304" pitchFamily="18" charset="0"/>
                <a:cs typeface="Times New Roman" panose="02020603050405020304" pitchFamily="18" charset="0"/>
                <a:sym typeface="Arial"/>
              </a:rPr>
              <a:t> Multinomial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1C90CDB-1CF7-E27D-74CF-734840270EB3}"/>
                  </a:ext>
                </a:extLst>
              </p:cNvPr>
              <p:cNvSpPr txBox="1"/>
              <p:nvPr/>
            </p:nvSpPr>
            <p:spPr>
              <a:xfrm>
                <a:off x="0" y="1710432"/>
                <a:ext cx="5238344" cy="344518"/>
              </a:xfrm>
              <a:prstGeom prst="rect">
                <a:avLst/>
              </a:prstGeom>
              <a:noFill/>
            </p:spPr>
            <p:txBody>
              <a:bodyPr wrap="square">
                <a:spAutoFit/>
              </a:bodyPr>
              <a:lstStyle/>
              <a:p>
                <a:pPr marL="342900" marR="0" lvl="0" indent="-342900" algn="just">
                  <a:lnSpc>
                    <a:spcPct val="130000"/>
                  </a:lnSpc>
                  <a:spcBef>
                    <a:spcPts val="1200"/>
                  </a:spcBef>
                  <a:spcAft>
                    <a:spcPts val="0"/>
                  </a:spcAft>
                  <a:buFont typeface="Times New Roman" panose="02020603050405020304" pitchFamily="18" charset="0"/>
                  <a:buChar char="-"/>
                </a:pP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3: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xuất</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kiện</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e>
                      <m:e>
                        <m:sSub>
                          <m:sSubPr>
                            <m:ctrlP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e>
                    </m:d>
                  </m:oMath>
                </a14:m>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E1C90CDB-1CF7-E27D-74CF-734840270EB3}"/>
                  </a:ext>
                </a:extLst>
              </p:cNvPr>
              <p:cNvSpPr txBox="1">
                <a:spLocks noRot="1" noChangeAspect="1" noMove="1" noResize="1" noEditPoints="1" noAdjustHandles="1" noChangeArrowheads="1" noChangeShapeType="1" noTextEdit="1"/>
              </p:cNvSpPr>
              <p:nvPr/>
            </p:nvSpPr>
            <p:spPr>
              <a:xfrm>
                <a:off x="0" y="1710432"/>
                <a:ext cx="5238344" cy="344518"/>
              </a:xfrm>
              <a:prstGeom prst="rect">
                <a:avLst/>
              </a:prstGeom>
              <a:blipFill>
                <a:blip r:embed="rId3"/>
                <a:stretch>
                  <a:fillRect l="-116"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7FF2EB-BD9E-A63C-B37F-27710DBE9135}"/>
                  </a:ext>
                </a:extLst>
              </p:cNvPr>
              <p:cNvSpPr txBox="1"/>
              <p:nvPr/>
            </p:nvSpPr>
            <p:spPr>
              <a:xfrm>
                <a:off x="0" y="2164343"/>
                <a:ext cx="10286998" cy="4064959"/>
              </a:xfrm>
              <a:prstGeom prst="rect">
                <a:avLst/>
              </a:prstGeom>
              <a:noFill/>
            </p:spPr>
            <p:txBody>
              <a:bodyPr wrap="square">
                <a:spAutoFit/>
              </a:bodyPr>
              <a:lstStyle/>
              <a:p>
                <a:pPr marL="1143000" marR="0" lvl="2" indent="-228600" algn="just">
                  <a:lnSpc>
                    <a:spcPct val="130000"/>
                  </a:lnSpc>
                  <a:spcBef>
                    <a:spcPts val="1200"/>
                  </a:spcBef>
                  <a:spcAft>
                    <a:spcPts val="0"/>
                  </a:spcAft>
                  <a:buFont typeface="Wingdings" panose="05000000000000000000" pitchFamily="2"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Laplace smoothing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α = 1.</a:t>
                </a:r>
              </a:p>
              <a:p>
                <a:pPr marL="1143000" marR="0" lvl="2" indent="-228600" algn="just">
                  <a:lnSpc>
                    <a:spcPct val="130000"/>
                  </a:lnSpc>
                  <a:spcBef>
                    <a:spcPts val="0"/>
                  </a:spcBef>
                  <a:spcAft>
                    <a:spcPts val="0"/>
                  </a:spcAft>
                  <a:buFont typeface="Wingdings" panose="05000000000000000000" pitchFamily="2" charset="2"/>
                  <a:buChar char=""/>
                </a:pP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English:</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câu</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tiếng</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Anh: 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Kích</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thước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vựng</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22</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𝐼∣𝐸𝑛𝑔𝑙𝑖𝑠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7+22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3</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29 </m:t>
                        </m:r>
                      </m:den>
                    </m:f>
                  </m:oMath>
                </a14:m>
                <a:r>
                  <a:rPr lang="en-US" sz="13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0.103</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𝑙𝑜𝑣𝑒∣𝐸𝑛𝑔𝑙𝑖𝑠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a:t>
                </a:r>
                <a:r>
                  <a:rPr lang="en-US" sz="1300" i="1" kern="100" dirty="0">
                    <a:effectLst/>
                    <a:latin typeface="Cambria Math" panose="02040503050406030204" pitchFamily="18" charset="0"/>
                    <a:ea typeface="Aptos" panose="020B0004020202020204" pitchFamily="34" charset="0"/>
                    <a:cs typeface="Times New Roman" panose="02020603050405020304" pitchFamily="18" charset="0"/>
                  </a:rPr>
                  <a:t>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7+22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29 </m:t>
                        </m:r>
                      </m:den>
                    </m:f>
                  </m:oMath>
                </a14:m>
                <a:r>
                  <a:rPr lang="en-US" sz="1300" i="1" kern="100"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0.069</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𝑦𝑜𝑢∣𝐸𝑛𝑔𝑙𝑖𝑠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a:t>
                </a:r>
                <a:r>
                  <a:rPr lang="en-US" sz="1300" i="1" kern="100" dirty="0">
                    <a:effectLst/>
                    <a:latin typeface="Cambria Math" panose="02040503050406030204" pitchFamily="18" charset="0"/>
                    <a:ea typeface="Aptos" panose="020B0004020202020204" pitchFamily="34" charset="0"/>
                    <a:cs typeface="Times New Roman" panose="02020603050405020304" pitchFamily="18" charset="0"/>
                  </a:rPr>
                  <a:t>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7+22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29 </m:t>
                        </m:r>
                      </m:den>
                    </m:f>
                  </m:oMath>
                </a14:m>
                <a:r>
                  <a:rPr lang="en-US" sz="1300" i="1" kern="100"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0.069</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𝑙𝑖𝑘𝑒∣𝐸𝑛𝑔𝑙𝑖𝑠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a:t>
                </a:r>
                <a:r>
                  <a:rPr lang="en-US" sz="1300" i="1" kern="100" dirty="0">
                    <a:effectLst/>
                    <a:latin typeface="Cambria Math" panose="02040503050406030204" pitchFamily="18" charset="0"/>
                    <a:ea typeface="Aptos" panose="020B0004020202020204" pitchFamily="34" charset="0"/>
                    <a:cs typeface="Times New Roman" panose="02020603050405020304" pitchFamily="18" charset="0"/>
                  </a:rPr>
                  <a:t>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7+22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29 </m:t>
                        </m:r>
                      </m:den>
                    </m:f>
                  </m:oMath>
                </a14:m>
                <a:r>
                  <a:rPr lang="en-US" sz="1300" i="1" kern="100"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0.069</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𝑎𝑝𝑝𝑙𝑒𝑠∣𝐸𝑛𝑔𝑙𝑖𝑠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a:t>
                </a:r>
                <a:r>
                  <a:rPr lang="en-US" sz="1300" i="1" kern="100" dirty="0">
                    <a:effectLst/>
                    <a:latin typeface="Cambria Math" panose="02040503050406030204" pitchFamily="18" charset="0"/>
                    <a:ea typeface="Aptos" panose="020B0004020202020204" pitchFamily="34" charset="0"/>
                    <a:cs typeface="Times New Roman" panose="02020603050405020304" pitchFamily="18" charset="0"/>
                  </a:rPr>
                  <a:t>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7+22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29 </m:t>
                        </m:r>
                      </m:den>
                    </m:f>
                  </m:oMath>
                </a14:m>
                <a:r>
                  <a:rPr lang="en-US" sz="1300" i="1" kern="100"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0.069</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𝑎𝑟𝑒∣𝐸𝑛𝑔𝑙𝑖𝑠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a:t>
                </a:r>
                <a:r>
                  <a:rPr lang="en-US" sz="1300" i="1" kern="100" dirty="0">
                    <a:effectLst/>
                    <a:latin typeface="Cambria Math" panose="02040503050406030204" pitchFamily="18" charset="0"/>
                    <a:ea typeface="Aptos" panose="020B0004020202020204" pitchFamily="34" charset="0"/>
                    <a:cs typeface="Times New Roman" panose="02020603050405020304" pitchFamily="18" charset="0"/>
                  </a:rPr>
                  <a:t>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7+22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29 </m:t>
                        </m:r>
                      </m:den>
                    </m:f>
                  </m:oMath>
                </a14:m>
                <a:r>
                  <a:rPr lang="en-US" sz="1300" i="1" kern="100"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0.069</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𝑎𝑚𝑎𝑧𝑖𝑛𝑔∣𝐸𝑛𝑔𝑙𝑖𝑠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a:t>
                </a:r>
                <a:r>
                  <a:rPr lang="en-US" sz="1300" i="1" kern="100" dirty="0">
                    <a:effectLst/>
                    <a:latin typeface="Cambria Math" panose="02040503050406030204" pitchFamily="18" charset="0"/>
                    <a:ea typeface="Aptos" panose="020B0004020202020204" pitchFamily="34" charset="0"/>
                    <a:cs typeface="Times New Roman" panose="02020603050405020304" pitchFamily="18" charset="0"/>
                  </a:rPr>
                  <a:t>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7+22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29 </m:t>
                        </m:r>
                      </m:den>
                    </m:f>
                  </m:oMath>
                </a14:m>
                <a:r>
                  <a:rPr lang="en-US" sz="1300" i="1" kern="100"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0.069</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𝑜𝑡</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𝑒𝑟∣𝐸𝑛𝑔𝑙𝑖𝑠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a:t>
                </a:r>
                <a:r>
                  <a:rPr lang="en-US" sz="1300" i="1" kern="100" dirty="0">
                    <a:effectLst/>
                    <a:latin typeface="Cambria Math" panose="02040503050406030204" pitchFamily="18" charset="0"/>
                    <a:ea typeface="Aptos" panose="020B0004020202020204" pitchFamily="34" charset="0"/>
                    <a:cs typeface="Times New Roman" panose="02020603050405020304" pitchFamily="18" charset="0"/>
                  </a:rPr>
                  <a:t>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0+1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7+22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29 </m:t>
                        </m:r>
                      </m:den>
                    </m:f>
                  </m:oMath>
                </a14:m>
                <a:r>
                  <a:rPr lang="en-US" sz="1300" i="1" kern="100"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0.034</a:t>
                </a:r>
              </a:p>
            </p:txBody>
          </p:sp>
        </mc:Choice>
        <mc:Fallback xmlns="">
          <p:sp>
            <p:nvSpPr>
              <p:cNvPr id="6" name="TextBox 5">
                <a:extLst>
                  <a:ext uri="{FF2B5EF4-FFF2-40B4-BE49-F238E27FC236}">
                    <a16:creationId xmlns:a16="http://schemas.microsoft.com/office/drawing/2014/main" id="{7E7FF2EB-BD9E-A63C-B37F-27710DBE9135}"/>
                  </a:ext>
                </a:extLst>
              </p:cNvPr>
              <p:cNvSpPr txBox="1">
                <a:spLocks noRot="1" noChangeAspect="1" noMove="1" noResize="1" noEditPoints="1" noAdjustHandles="1" noChangeArrowheads="1" noChangeShapeType="1" noTextEdit="1"/>
              </p:cNvSpPr>
              <p:nvPr/>
            </p:nvSpPr>
            <p:spPr>
              <a:xfrm>
                <a:off x="0" y="2164343"/>
                <a:ext cx="10286998" cy="4064959"/>
              </a:xfrm>
              <a:prstGeom prst="rect">
                <a:avLst/>
              </a:prstGeom>
              <a:blipFill>
                <a:blip r:embed="rId4"/>
                <a:stretch>
                  <a:fillRect/>
                </a:stretch>
              </a:blipFill>
            </p:spPr>
            <p:txBody>
              <a:bodyPr/>
              <a:lstStyle/>
              <a:p>
                <a:r>
                  <a:rPr lang="en-US">
                    <a:noFill/>
                  </a:rPr>
                  <a:t> </a:t>
                </a:r>
              </a:p>
            </p:txBody>
          </p:sp>
        </mc:Fallback>
      </mc:AlternateContent>
      <p:sp>
        <p:nvSpPr>
          <p:cNvPr id="11" name="Google Shape;128;p4">
            <a:extLst>
              <a:ext uri="{FF2B5EF4-FFF2-40B4-BE49-F238E27FC236}">
                <a16:creationId xmlns:a16="http://schemas.microsoft.com/office/drawing/2014/main" id="{73000AF5-F6A3-6F3B-0957-FEB0202253E4}"/>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33</a:t>
            </a:r>
          </a:p>
        </p:txBody>
      </p:sp>
    </p:spTree>
    <p:extLst>
      <p:ext uri="{BB962C8B-B14F-4D97-AF65-F5344CB8AC3E}">
        <p14:creationId xmlns:p14="http://schemas.microsoft.com/office/powerpoint/2010/main" val="3269930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9" name="Google Shape;359;p28"/>
          <p:cNvSpPr/>
          <p:nvPr/>
        </p:nvSpPr>
        <p:spPr>
          <a:xfrm>
            <a:off x="1" y="123174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2.3.5 </a:t>
            </a:r>
            <a:r>
              <a:rPr lang="en-US" sz="1800" dirty="0" err="1">
                <a:solidFill>
                  <a:schemeClr val="dk1"/>
                </a:solidFill>
                <a:latin typeface="Times New Roman" panose="02020603050405020304" pitchFamily="18" charset="0"/>
                <a:cs typeface="Times New Roman" panose="02020603050405020304" pitchFamily="18" charset="0"/>
                <a:sym typeface="Arial"/>
              </a:rPr>
              <a:t>Ví</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áp</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công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thức</a:t>
            </a:r>
            <a:r>
              <a:rPr lang="en-US" sz="1800" dirty="0">
                <a:solidFill>
                  <a:schemeClr val="dk1"/>
                </a:solidFill>
                <a:latin typeface="Times New Roman" panose="02020603050405020304" pitchFamily="18" charset="0"/>
                <a:cs typeface="Times New Roman" panose="02020603050405020304" pitchFamily="18" charset="0"/>
                <a:sym typeface="Arial"/>
              </a:rPr>
              <a:t> Multinomial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1C90CDB-1CF7-E27D-74CF-734840270EB3}"/>
                  </a:ext>
                </a:extLst>
              </p:cNvPr>
              <p:cNvSpPr txBox="1"/>
              <p:nvPr/>
            </p:nvSpPr>
            <p:spPr>
              <a:xfrm>
                <a:off x="0" y="1710432"/>
                <a:ext cx="5238344" cy="344518"/>
              </a:xfrm>
              <a:prstGeom prst="rect">
                <a:avLst/>
              </a:prstGeom>
              <a:noFill/>
            </p:spPr>
            <p:txBody>
              <a:bodyPr wrap="square">
                <a:spAutoFit/>
              </a:bodyPr>
              <a:lstStyle/>
              <a:p>
                <a:pPr marL="342900" marR="0" lvl="0" indent="-342900" algn="just">
                  <a:lnSpc>
                    <a:spcPct val="130000"/>
                  </a:lnSpc>
                  <a:spcBef>
                    <a:spcPts val="1200"/>
                  </a:spcBef>
                  <a:spcAft>
                    <a:spcPts val="0"/>
                  </a:spcAft>
                  <a:buFont typeface="Times New Roman" panose="02020603050405020304" pitchFamily="18" charset="0"/>
                  <a:buChar char="-"/>
                </a:pP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3: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xuất</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kiện</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e>
                      <m:e>
                        <m:sSub>
                          <m:sSubPr>
                            <m:ctrlP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e>
                    </m:d>
                  </m:oMath>
                </a14:m>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E1C90CDB-1CF7-E27D-74CF-734840270EB3}"/>
                  </a:ext>
                </a:extLst>
              </p:cNvPr>
              <p:cNvSpPr txBox="1">
                <a:spLocks noRot="1" noChangeAspect="1" noMove="1" noResize="1" noEditPoints="1" noAdjustHandles="1" noChangeArrowheads="1" noChangeShapeType="1" noTextEdit="1"/>
              </p:cNvSpPr>
              <p:nvPr/>
            </p:nvSpPr>
            <p:spPr>
              <a:xfrm>
                <a:off x="0" y="1710432"/>
                <a:ext cx="5238344" cy="344518"/>
              </a:xfrm>
              <a:prstGeom prst="rect">
                <a:avLst/>
              </a:prstGeom>
              <a:blipFill>
                <a:blip r:embed="rId3"/>
                <a:stretch>
                  <a:fillRect l="-116"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87209E6-79D8-6250-AF54-48A2FDD714CB}"/>
                  </a:ext>
                </a:extLst>
              </p:cNvPr>
              <p:cNvSpPr txBox="1"/>
              <p:nvPr/>
            </p:nvSpPr>
            <p:spPr>
              <a:xfrm>
                <a:off x="-1" y="2164343"/>
                <a:ext cx="10286999" cy="3916906"/>
              </a:xfrm>
              <a:prstGeom prst="rect">
                <a:avLst/>
              </a:prstGeom>
              <a:noFill/>
            </p:spPr>
            <p:txBody>
              <a:bodyPr wrap="square">
                <a:spAutoFit/>
              </a:bodyPr>
              <a:lstStyle/>
              <a:p>
                <a:pPr marL="1143000" marR="0" lvl="2" indent="-228600" algn="just">
                  <a:lnSpc>
                    <a:spcPct val="130000"/>
                  </a:lnSpc>
                  <a:spcBef>
                    <a:spcPts val="1200"/>
                  </a:spcBef>
                  <a:spcAft>
                    <a:spcPts val="0"/>
                  </a:spcAft>
                  <a:buFont typeface="Wingdings" panose="05000000000000000000" pitchFamily="2" charset="2"/>
                  <a:buChar char=""/>
                </a:pP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French:</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câu</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tiếng</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8</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𝐽𝑒∣𝐹𝑟𝑒𝑛𝑐</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𝑡</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𝑎𝑖𝑚𝑒∣𝐹𝑟𝑒𝑛𝑐</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𝐽</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𝑎𝑖𝑚𝑒∣𝐹𝑟𝑒𝑛𝑐</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𝑙𝑒𝑠∣𝐹𝑟𝑒𝑛𝑐</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𝑝𝑜𝑚𝑚𝑒𝑠∣𝐹𝑟𝑒𝑛𝑐</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𝑇𝑢∣𝐹𝑟𝑒𝑛𝑐</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𝑒𝑠∣𝐹𝑟𝑒𝑛𝑐</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𝑖𝑛𝑐𝑟𝑜𝑦𝑎𝑏𝑙𝑒∣𝐹𝑟𝑒𝑛𝑐</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𝑜𝑡</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𝑒𝑟∣𝐹𝑟𝑒𝑛𝑐</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0+1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8+22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0.033</a:t>
                </a:r>
              </a:p>
            </p:txBody>
          </p:sp>
        </mc:Choice>
        <mc:Fallback xmlns="">
          <p:sp>
            <p:nvSpPr>
              <p:cNvPr id="3" name="TextBox 2">
                <a:extLst>
                  <a:ext uri="{FF2B5EF4-FFF2-40B4-BE49-F238E27FC236}">
                    <a16:creationId xmlns:a16="http://schemas.microsoft.com/office/drawing/2014/main" id="{787209E6-79D8-6250-AF54-48A2FDD714CB}"/>
                  </a:ext>
                </a:extLst>
              </p:cNvPr>
              <p:cNvSpPr txBox="1">
                <a:spLocks noRot="1" noChangeAspect="1" noMove="1" noResize="1" noEditPoints="1" noAdjustHandles="1" noChangeArrowheads="1" noChangeShapeType="1" noTextEdit="1"/>
              </p:cNvSpPr>
              <p:nvPr/>
            </p:nvSpPr>
            <p:spPr>
              <a:xfrm>
                <a:off x="-1" y="2164343"/>
                <a:ext cx="10286999" cy="3916906"/>
              </a:xfrm>
              <a:prstGeom prst="rect">
                <a:avLst/>
              </a:prstGeom>
              <a:blipFill>
                <a:blip r:embed="rId4"/>
                <a:stretch>
                  <a:fillRect/>
                </a:stretch>
              </a:blipFill>
            </p:spPr>
            <p:txBody>
              <a:bodyPr/>
              <a:lstStyle/>
              <a:p>
                <a:r>
                  <a:rPr lang="en-US">
                    <a:noFill/>
                  </a:rPr>
                  <a:t> </a:t>
                </a:r>
              </a:p>
            </p:txBody>
          </p:sp>
        </mc:Fallback>
      </mc:AlternateContent>
      <p:sp>
        <p:nvSpPr>
          <p:cNvPr id="7" name="Google Shape;128;p4">
            <a:extLst>
              <a:ext uri="{FF2B5EF4-FFF2-40B4-BE49-F238E27FC236}">
                <a16:creationId xmlns:a16="http://schemas.microsoft.com/office/drawing/2014/main" id="{83EC4F3F-3B1A-9F35-FA27-255D5925031A}"/>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34</a:t>
            </a:r>
          </a:p>
        </p:txBody>
      </p:sp>
    </p:spTree>
    <p:extLst>
      <p:ext uri="{BB962C8B-B14F-4D97-AF65-F5344CB8AC3E}">
        <p14:creationId xmlns:p14="http://schemas.microsoft.com/office/powerpoint/2010/main" val="957654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9" name="Google Shape;359;p28"/>
          <p:cNvSpPr/>
          <p:nvPr/>
        </p:nvSpPr>
        <p:spPr>
          <a:xfrm>
            <a:off x="1" y="123174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2.3.5 </a:t>
            </a:r>
            <a:r>
              <a:rPr lang="en-US" sz="1800" dirty="0" err="1">
                <a:solidFill>
                  <a:schemeClr val="dk1"/>
                </a:solidFill>
                <a:latin typeface="Times New Roman" panose="02020603050405020304" pitchFamily="18" charset="0"/>
                <a:cs typeface="Times New Roman" panose="02020603050405020304" pitchFamily="18" charset="0"/>
                <a:sym typeface="Arial"/>
              </a:rPr>
              <a:t>Ví</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áp</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công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thức</a:t>
            </a:r>
            <a:r>
              <a:rPr lang="en-US" sz="1800" dirty="0">
                <a:solidFill>
                  <a:schemeClr val="dk1"/>
                </a:solidFill>
                <a:latin typeface="Times New Roman" panose="02020603050405020304" pitchFamily="18" charset="0"/>
                <a:cs typeface="Times New Roman" panose="02020603050405020304" pitchFamily="18" charset="0"/>
                <a:sym typeface="Arial"/>
              </a:rPr>
              <a:t> Multinomial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1C90CDB-1CF7-E27D-74CF-734840270EB3}"/>
                  </a:ext>
                </a:extLst>
              </p:cNvPr>
              <p:cNvSpPr txBox="1"/>
              <p:nvPr/>
            </p:nvSpPr>
            <p:spPr>
              <a:xfrm>
                <a:off x="0" y="1710432"/>
                <a:ext cx="5238344" cy="344518"/>
              </a:xfrm>
              <a:prstGeom prst="rect">
                <a:avLst/>
              </a:prstGeom>
              <a:noFill/>
            </p:spPr>
            <p:txBody>
              <a:bodyPr wrap="square">
                <a:spAutoFit/>
              </a:bodyPr>
              <a:lstStyle/>
              <a:p>
                <a:pPr marL="342900" marR="0" lvl="0" indent="-342900" algn="just">
                  <a:lnSpc>
                    <a:spcPct val="130000"/>
                  </a:lnSpc>
                  <a:spcBef>
                    <a:spcPts val="1200"/>
                  </a:spcBef>
                  <a:spcAft>
                    <a:spcPts val="0"/>
                  </a:spcAft>
                  <a:buFont typeface="Times New Roman" panose="02020603050405020304" pitchFamily="18" charset="0"/>
                  <a:buChar char="-"/>
                </a:pP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3: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xuất</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kiện</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𝑃</m:t>
                    </m:r>
                    <m:d>
                      <m:dPr>
                        <m:ctrlP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e>
                      <m:e>
                        <m:sSub>
                          <m:sSubPr>
                            <m:ctrlP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400" i="1" kern="100">
                                <a:effectLst/>
                                <a:latin typeface="Cambria Math" panose="02040503050406030204" pitchFamily="18" charset="0"/>
                                <a:ea typeface="Times New Roman" panose="02020603050405020304" pitchFamily="18" charset="0"/>
                                <a:cs typeface="Times New Roman" panose="02020603050405020304" pitchFamily="18" charset="0"/>
                              </a:rPr>
                              <m:t>𝑘</m:t>
                            </m:r>
                          </m:sub>
                        </m:sSub>
                      </m:e>
                    </m:d>
                  </m:oMath>
                </a14:m>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E1C90CDB-1CF7-E27D-74CF-734840270EB3}"/>
                  </a:ext>
                </a:extLst>
              </p:cNvPr>
              <p:cNvSpPr txBox="1">
                <a:spLocks noRot="1" noChangeAspect="1" noMove="1" noResize="1" noEditPoints="1" noAdjustHandles="1" noChangeArrowheads="1" noChangeShapeType="1" noTextEdit="1"/>
              </p:cNvSpPr>
              <p:nvPr/>
            </p:nvSpPr>
            <p:spPr>
              <a:xfrm>
                <a:off x="0" y="1710432"/>
                <a:ext cx="5238344" cy="344518"/>
              </a:xfrm>
              <a:prstGeom prst="rect">
                <a:avLst/>
              </a:prstGeom>
              <a:blipFill>
                <a:blip r:embed="rId3"/>
                <a:stretch>
                  <a:fillRect l="-116"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E97890-4C51-705A-0736-32F8CDE850DA}"/>
                  </a:ext>
                </a:extLst>
              </p:cNvPr>
              <p:cNvSpPr txBox="1"/>
              <p:nvPr/>
            </p:nvSpPr>
            <p:spPr>
              <a:xfrm>
                <a:off x="0" y="2164343"/>
                <a:ext cx="10287000" cy="3916906"/>
              </a:xfrm>
              <a:prstGeom prst="rect">
                <a:avLst/>
              </a:prstGeom>
              <a:noFill/>
            </p:spPr>
            <p:txBody>
              <a:bodyPr wrap="square">
                <a:spAutoFit/>
              </a:bodyPr>
              <a:lstStyle/>
              <a:p>
                <a:pPr marL="1143000" marR="0" lvl="2" indent="-228600" algn="just">
                  <a:lnSpc>
                    <a:spcPct val="130000"/>
                  </a:lnSpc>
                  <a:spcBef>
                    <a:spcPts val="1200"/>
                  </a:spcBef>
                  <a:spcAft>
                    <a:spcPts val="0"/>
                  </a:spcAft>
                  <a:buFont typeface="Wingdings" panose="05000000000000000000" pitchFamily="2" charset="2"/>
                  <a:buChar char=""/>
                </a:pP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Spanish:</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câu</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tiếng</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Tây</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Ban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Nha</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8</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𝑇𝑒∣𝑆𝑝𝑎𝑛𝑖𝑠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22</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𝑞𝑢𝑖𝑒𝑟𝑜∣𝑆𝑝𝑎𝑛𝑖𝑠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22</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𝑀𝑒∣𝑆𝑝𝑎𝑛𝑖𝑠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22</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𝑔𝑢𝑠𝑡𝑎𝑛∣𝑆𝑝𝑎𝑛𝑖𝑠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22</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𝑙𝑎𝑠∣𝑆𝑝𝑎𝑛𝑖𝑠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22</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𝑚𝑎𝑛𝑧𝑎𝑛𝑎𝑠∣𝑆𝑝𝑎𝑛𝑖𝑠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22</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𝐸𝑟𝑒𝑠∣𝑆𝑝𝑎𝑛𝑖𝑠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22</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𝑖𝑛𝑐𝑟𝑒</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ıˊ</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𝑏𝑙𝑒∣𝑆𝑝𝑎𝑛𝑖𝑠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22</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2</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0.067</a:t>
                </a:r>
              </a:p>
              <a:p>
                <a:pPr marL="1600200" marR="0" lvl="3" indent="-228600" algn="just">
                  <a:lnSpc>
                    <a:spcPct val="130000"/>
                  </a:lnSpc>
                  <a:spcBef>
                    <a:spcPts val="0"/>
                  </a:spcBef>
                  <a:spcAft>
                    <a:spcPts val="0"/>
                  </a:spcAft>
                  <a:buFont typeface="Symbol" panose="05050102010706020507" pitchFamily="18" charset="2"/>
                  <a:buChar char=""/>
                </a:pP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𝑃</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𝑜𝑡</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a:t>
                </a:r>
                <a:r>
                  <a:rPr lang="en-US" sz="1300" kern="100" dirty="0">
                    <a:effectLst/>
                    <a:latin typeface="Cambria Math" panose="02040503050406030204" pitchFamily="18" charset="0"/>
                    <a:ea typeface="Aptos" panose="020B0004020202020204" pitchFamily="34" charset="0"/>
                    <a:cs typeface="Cambria Math" panose="02040503050406030204" pitchFamily="18" charset="0"/>
                  </a:rPr>
                  <a:t>𝑒𝑟∣𝑆𝑝𝑎𝑛𝑖𝑠</a:t>
                </a:r>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ℎ) = </a:t>
                </a:r>
                <a14:m>
                  <m:oMath xmlns:m="http://schemas.openxmlformats.org/officeDocument/2006/math">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0</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8</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22</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r>
                      <a:rPr lang="en-US" sz="1300"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300" i="1" kern="100">
                            <a:effectLst/>
                            <a:latin typeface="Cambria Math" panose="02040503050406030204" pitchFamily="18" charset="0"/>
                            <a:ea typeface="Aptos" panose="020B0004020202020204" pitchFamily="34" charset="0"/>
                            <a:cs typeface="Times New Roman" panose="02020603050405020304" pitchFamily="18" charset="0"/>
                          </a:rPr>
                        </m:ctrlPr>
                      </m:fPr>
                      <m:num>
                        <m:r>
                          <a:rPr lang="en-US" sz="1300" i="1" kern="100">
                            <a:effectLst/>
                            <a:latin typeface="Cambria Math" panose="02040503050406030204" pitchFamily="18" charset="0"/>
                            <a:ea typeface="Aptos" panose="020B0004020202020204" pitchFamily="34" charset="0"/>
                            <a:cs typeface="Times New Roman" panose="02020603050405020304" pitchFamily="18" charset="0"/>
                          </a:rPr>
                          <m:t>1</m:t>
                        </m:r>
                      </m:num>
                      <m:den>
                        <m:r>
                          <a:rPr lang="en-US" sz="1300" i="1" kern="100">
                            <a:effectLst/>
                            <a:latin typeface="Cambria Math" panose="02040503050406030204" pitchFamily="18" charset="0"/>
                            <a:ea typeface="Aptos" panose="020B0004020202020204" pitchFamily="34" charset="0"/>
                            <a:cs typeface="Times New Roman" panose="02020603050405020304" pitchFamily="18" charset="0"/>
                          </a:rPr>
                          <m:t>30</m:t>
                        </m:r>
                        <m:r>
                          <a:rPr lang="en-US" sz="1300" i="1" kern="100">
                            <a:effectLst/>
                            <a:latin typeface="Cambria Math" panose="02040503050406030204" pitchFamily="18" charset="0"/>
                            <a:ea typeface="Aptos" panose="020B0004020202020204" pitchFamily="34" charset="0"/>
                            <a:cs typeface="Times New Roman" panose="02020603050405020304" pitchFamily="18" charset="0"/>
                          </a:rPr>
                          <m:t> </m:t>
                        </m:r>
                      </m:den>
                    </m:f>
                  </m:oMath>
                </a14:m>
                <a:r>
                  <a:rPr lang="en-US" sz="1300" kern="100" dirty="0">
                    <a:effectLst/>
                    <a:latin typeface="Times New Roman" panose="02020603050405020304" pitchFamily="18" charset="0"/>
                    <a:ea typeface="Aptos" panose="020B0004020202020204" pitchFamily="34" charset="0"/>
                    <a:cs typeface="Times New Roman" panose="02020603050405020304" pitchFamily="18" charset="0"/>
                  </a:rPr>
                  <a:t> ≈ 0.033</a:t>
                </a:r>
              </a:p>
            </p:txBody>
          </p:sp>
        </mc:Choice>
        <mc:Fallback xmlns="">
          <p:sp>
            <p:nvSpPr>
              <p:cNvPr id="5" name="TextBox 4">
                <a:extLst>
                  <a:ext uri="{FF2B5EF4-FFF2-40B4-BE49-F238E27FC236}">
                    <a16:creationId xmlns:a16="http://schemas.microsoft.com/office/drawing/2014/main" id="{CEE97890-4C51-705A-0736-32F8CDE850DA}"/>
                  </a:ext>
                </a:extLst>
              </p:cNvPr>
              <p:cNvSpPr txBox="1">
                <a:spLocks noRot="1" noChangeAspect="1" noMove="1" noResize="1" noEditPoints="1" noAdjustHandles="1" noChangeArrowheads="1" noChangeShapeType="1" noTextEdit="1"/>
              </p:cNvSpPr>
              <p:nvPr/>
            </p:nvSpPr>
            <p:spPr>
              <a:xfrm>
                <a:off x="0" y="2164343"/>
                <a:ext cx="10287000" cy="3916906"/>
              </a:xfrm>
              <a:prstGeom prst="rect">
                <a:avLst/>
              </a:prstGeom>
              <a:blipFill>
                <a:blip r:embed="rId4"/>
                <a:stretch>
                  <a:fillRect/>
                </a:stretch>
              </a:blipFill>
            </p:spPr>
            <p:txBody>
              <a:bodyPr/>
              <a:lstStyle/>
              <a:p>
                <a:r>
                  <a:rPr lang="en-US">
                    <a:noFill/>
                  </a:rPr>
                  <a:t> </a:t>
                </a:r>
              </a:p>
            </p:txBody>
          </p:sp>
        </mc:Fallback>
      </mc:AlternateContent>
      <p:sp>
        <p:nvSpPr>
          <p:cNvPr id="7" name="Google Shape;128;p4">
            <a:extLst>
              <a:ext uri="{FF2B5EF4-FFF2-40B4-BE49-F238E27FC236}">
                <a16:creationId xmlns:a16="http://schemas.microsoft.com/office/drawing/2014/main" id="{FCB32045-9EEB-6897-F217-830A3FB1E419}"/>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35</a:t>
            </a:r>
          </a:p>
        </p:txBody>
      </p:sp>
    </p:spTree>
    <p:extLst>
      <p:ext uri="{BB962C8B-B14F-4D97-AF65-F5344CB8AC3E}">
        <p14:creationId xmlns:p14="http://schemas.microsoft.com/office/powerpoint/2010/main" val="3642603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9" name="Google Shape;359;p28"/>
          <p:cNvSpPr/>
          <p:nvPr/>
        </p:nvSpPr>
        <p:spPr>
          <a:xfrm>
            <a:off x="1" y="123174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2.3.5 </a:t>
            </a:r>
            <a:r>
              <a:rPr lang="en-US" sz="1800" dirty="0" err="1">
                <a:solidFill>
                  <a:schemeClr val="dk1"/>
                </a:solidFill>
                <a:latin typeface="Times New Roman" panose="02020603050405020304" pitchFamily="18" charset="0"/>
                <a:cs typeface="Times New Roman" panose="02020603050405020304" pitchFamily="18" charset="0"/>
                <a:sym typeface="Arial"/>
              </a:rPr>
              <a:t>Ví</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áp</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công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thức</a:t>
            </a:r>
            <a:r>
              <a:rPr lang="en-US" sz="1800" dirty="0">
                <a:solidFill>
                  <a:schemeClr val="dk1"/>
                </a:solidFill>
                <a:latin typeface="Times New Roman" panose="02020603050405020304" pitchFamily="18" charset="0"/>
                <a:cs typeface="Times New Roman" panose="02020603050405020304" pitchFamily="18" charset="0"/>
                <a:sym typeface="Arial"/>
              </a:rPr>
              <a:t> Multinomial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p:sp>
        <p:nvSpPr>
          <p:cNvPr id="7" name="TextBox 6">
            <a:extLst>
              <a:ext uri="{FF2B5EF4-FFF2-40B4-BE49-F238E27FC236}">
                <a16:creationId xmlns:a16="http://schemas.microsoft.com/office/drawing/2014/main" id="{605F6138-C890-4F91-A636-292CAAF49459}"/>
              </a:ext>
            </a:extLst>
          </p:cNvPr>
          <p:cNvSpPr txBox="1"/>
          <p:nvPr/>
        </p:nvSpPr>
        <p:spPr>
          <a:xfrm>
            <a:off x="0" y="1780050"/>
            <a:ext cx="10287000" cy="852606"/>
          </a:xfrm>
          <a:prstGeom prst="rect">
            <a:avLst/>
          </a:prstGeom>
          <a:noFill/>
        </p:spPr>
        <p:txBody>
          <a:bodyPr wrap="square">
            <a:spAutoFit/>
          </a:bodyPr>
          <a:lstStyle/>
          <a:p>
            <a:pPr marL="342900" marR="0" lvl="0" indent="-342900" algn="just">
              <a:lnSpc>
                <a:spcPct val="130000"/>
              </a:lnSpc>
              <a:spcBef>
                <a:spcPts val="1200"/>
              </a:spcBef>
              <a:spcAft>
                <a:spcPts val="0"/>
              </a:spcAft>
              <a:buFont typeface="Times New Roman" panose="02020603050405020304" pitchFamily="18" charset="0"/>
              <a:buChar char="-"/>
            </a:pP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4: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gn="just">
              <a:lnSpc>
                <a:spcPct val="130000"/>
              </a:lnSpc>
              <a:spcBef>
                <a:spcPts val="0"/>
              </a:spcBef>
              <a:spcAft>
                <a:spcPts val="0"/>
              </a:spcAft>
              <a:buFont typeface="Courier New" panose="02070309020205020404" pitchFamily="49" charset="0"/>
              <a:buChar char="o"/>
            </a:pP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Giả</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câu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cần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phân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loại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“I love you”.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Câu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diễn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sau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graphicFrame>
        <p:nvGraphicFramePr>
          <p:cNvPr id="8" name="Table 7">
            <a:extLst>
              <a:ext uri="{FF2B5EF4-FFF2-40B4-BE49-F238E27FC236}">
                <a16:creationId xmlns:a16="http://schemas.microsoft.com/office/drawing/2014/main" id="{A72A67F0-B95C-A63A-2418-F1CA727BE678}"/>
              </a:ext>
            </a:extLst>
          </p:cNvPr>
          <p:cNvGraphicFramePr>
            <a:graphicFrameLocks noGrp="1"/>
          </p:cNvGraphicFramePr>
          <p:nvPr>
            <p:extLst>
              <p:ext uri="{D42A27DB-BD31-4B8C-83A1-F6EECF244321}">
                <p14:modId xmlns:p14="http://schemas.microsoft.com/office/powerpoint/2010/main" val="1903816070"/>
              </p:ext>
            </p:extLst>
          </p:nvPr>
        </p:nvGraphicFramePr>
        <p:xfrm>
          <a:off x="1955016" y="3141097"/>
          <a:ext cx="6376968" cy="1079384"/>
        </p:xfrm>
        <a:graphic>
          <a:graphicData uri="http://schemas.openxmlformats.org/drawingml/2006/table">
            <a:tbl>
              <a:tblPr firstRow="1" firstCol="1" bandRow="1">
                <a:tableStyleId>{2646725C-0A3B-43CC-9A49-C561A7EAADE2}</a:tableStyleId>
              </a:tblPr>
              <a:tblGrid>
                <a:gridCol w="1594242">
                  <a:extLst>
                    <a:ext uri="{9D8B030D-6E8A-4147-A177-3AD203B41FA5}">
                      <a16:colId xmlns:a16="http://schemas.microsoft.com/office/drawing/2014/main" val="1656168083"/>
                    </a:ext>
                  </a:extLst>
                </a:gridCol>
                <a:gridCol w="1594242">
                  <a:extLst>
                    <a:ext uri="{9D8B030D-6E8A-4147-A177-3AD203B41FA5}">
                      <a16:colId xmlns:a16="http://schemas.microsoft.com/office/drawing/2014/main" val="1878454636"/>
                    </a:ext>
                  </a:extLst>
                </a:gridCol>
                <a:gridCol w="1594242">
                  <a:extLst>
                    <a:ext uri="{9D8B030D-6E8A-4147-A177-3AD203B41FA5}">
                      <a16:colId xmlns:a16="http://schemas.microsoft.com/office/drawing/2014/main" val="31596840"/>
                    </a:ext>
                  </a:extLst>
                </a:gridCol>
                <a:gridCol w="1594242">
                  <a:extLst>
                    <a:ext uri="{9D8B030D-6E8A-4147-A177-3AD203B41FA5}">
                      <a16:colId xmlns:a16="http://schemas.microsoft.com/office/drawing/2014/main" val="435817935"/>
                    </a:ext>
                  </a:extLst>
                </a:gridCol>
              </a:tblGrid>
              <a:tr h="539692">
                <a:tc>
                  <a:txBody>
                    <a:bodyPr/>
                    <a:lstStyle/>
                    <a:p>
                      <a:pPr marL="0" marR="0" indent="0" algn="ctr">
                        <a:lnSpc>
                          <a:spcPct val="250000"/>
                        </a:lnSpc>
                        <a:spcBef>
                          <a:spcPts val="0"/>
                        </a:spcBef>
                        <a:spcAft>
                          <a:spcPts val="0"/>
                        </a:spcAft>
                      </a:pPr>
                      <a:r>
                        <a:rPr lang="en-US" sz="1300" kern="100" dirty="0">
                          <a:effectLst/>
                        </a:rPr>
                        <a:t>Sentence</a:t>
                      </a:r>
                      <a:endParaRPr lang="en-US" sz="13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250000"/>
                        </a:lnSpc>
                        <a:spcBef>
                          <a:spcPts val="0"/>
                        </a:spcBef>
                        <a:spcAft>
                          <a:spcPts val="0"/>
                        </a:spcAft>
                      </a:pPr>
                      <a:r>
                        <a:rPr lang="en-US" sz="1300" kern="100" dirty="0">
                          <a:effectLst/>
                        </a:rPr>
                        <a:t>I</a:t>
                      </a:r>
                      <a:endParaRPr lang="en-US" sz="13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250000"/>
                        </a:lnSpc>
                        <a:spcBef>
                          <a:spcPts val="0"/>
                        </a:spcBef>
                        <a:spcAft>
                          <a:spcPts val="0"/>
                        </a:spcAft>
                      </a:pPr>
                      <a:r>
                        <a:rPr lang="en-US" sz="1300" kern="100">
                          <a:effectLst/>
                        </a:rPr>
                        <a:t>love</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250000"/>
                        </a:lnSpc>
                        <a:spcBef>
                          <a:spcPts val="0"/>
                        </a:spcBef>
                        <a:spcAft>
                          <a:spcPts val="0"/>
                        </a:spcAft>
                      </a:pPr>
                      <a:r>
                        <a:rPr lang="en-US" sz="1300" kern="100">
                          <a:effectLst/>
                        </a:rPr>
                        <a:t>you</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4691961"/>
                  </a:ext>
                </a:extLst>
              </a:tr>
              <a:tr h="539692">
                <a:tc>
                  <a:txBody>
                    <a:bodyPr/>
                    <a:lstStyle/>
                    <a:p>
                      <a:pPr marL="0" marR="0" indent="0" algn="ctr">
                        <a:lnSpc>
                          <a:spcPct val="250000"/>
                        </a:lnSpc>
                        <a:spcBef>
                          <a:spcPts val="0"/>
                        </a:spcBef>
                        <a:spcAft>
                          <a:spcPts val="0"/>
                        </a:spcAft>
                      </a:pPr>
                      <a:r>
                        <a:rPr lang="en-US" sz="1300" kern="100" dirty="0">
                          <a:effectLst/>
                        </a:rPr>
                        <a:t>"I love you"</a:t>
                      </a:r>
                      <a:endParaRPr lang="en-US" sz="13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250000"/>
                        </a:lnSpc>
                        <a:spcBef>
                          <a:spcPts val="0"/>
                        </a:spcBef>
                        <a:spcAft>
                          <a:spcPts val="0"/>
                        </a:spcAft>
                      </a:pPr>
                      <a:r>
                        <a:rPr lang="en-US" sz="1300" kern="100" dirty="0">
                          <a:effectLst/>
                        </a:rPr>
                        <a:t>1</a:t>
                      </a:r>
                      <a:endParaRPr lang="en-US" sz="13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250000"/>
                        </a:lnSpc>
                        <a:spcBef>
                          <a:spcPts val="0"/>
                        </a:spcBef>
                        <a:spcAft>
                          <a:spcPts val="0"/>
                        </a:spcAft>
                      </a:pPr>
                      <a:r>
                        <a:rPr lang="en-US" sz="1300" kern="100" dirty="0">
                          <a:effectLst/>
                        </a:rPr>
                        <a:t>1</a:t>
                      </a:r>
                      <a:endParaRPr lang="en-US" sz="13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indent="0" algn="ctr">
                        <a:lnSpc>
                          <a:spcPct val="250000"/>
                        </a:lnSpc>
                        <a:spcBef>
                          <a:spcPts val="0"/>
                        </a:spcBef>
                        <a:spcAft>
                          <a:spcPts val="0"/>
                        </a:spcAft>
                      </a:pPr>
                      <a:r>
                        <a:rPr lang="en-US" sz="1300" kern="100" dirty="0">
                          <a:effectLst/>
                        </a:rPr>
                        <a:t>1</a:t>
                      </a:r>
                      <a:endParaRPr lang="en-US" sz="13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1686214"/>
                  </a:ext>
                </a:extLst>
              </a:tr>
            </a:tbl>
          </a:graphicData>
        </a:graphic>
      </p:graphicFrame>
      <p:sp>
        <p:nvSpPr>
          <p:cNvPr id="12" name="Google Shape;128;p4">
            <a:extLst>
              <a:ext uri="{FF2B5EF4-FFF2-40B4-BE49-F238E27FC236}">
                <a16:creationId xmlns:a16="http://schemas.microsoft.com/office/drawing/2014/main" id="{EA1296BF-4C95-7956-6DBD-2380390F6139}"/>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36</a:t>
            </a:r>
          </a:p>
        </p:txBody>
      </p:sp>
    </p:spTree>
    <p:extLst>
      <p:ext uri="{BB962C8B-B14F-4D97-AF65-F5344CB8AC3E}">
        <p14:creationId xmlns:p14="http://schemas.microsoft.com/office/powerpoint/2010/main" val="2641951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9" name="Google Shape;359;p28"/>
          <p:cNvSpPr/>
          <p:nvPr/>
        </p:nvSpPr>
        <p:spPr>
          <a:xfrm>
            <a:off x="1" y="123174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2.3.5 </a:t>
            </a:r>
            <a:r>
              <a:rPr lang="en-US" sz="1800" dirty="0" err="1">
                <a:solidFill>
                  <a:schemeClr val="dk1"/>
                </a:solidFill>
                <a:latin typeface="Times New Roman" panose="02020603050405020304" pitchFamily="18" charset="0"/>
                <a:cs typeface="Times New Roman" panose="02020603050405020304" pitchFamily="18" charset="0"/>
                <a:sym typeface="Arial"/>
              </a:rPr>
              <a:t>Ví</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áp</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công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thức</a:t>
            </a:r>
            <a:r>
              <a:rPr lang="en-US" sz="1800" dirty="0">
                <a:solidFill>
                  <a:schemeClr val="dk1"/>
                </a:solidFill>
                <a:latin typeface="Times New Roman" panose="02020603050405020304" pitchFamily="18" charset="0"/>
                <a:cs typeface="Times New Roman" panose="02020603050405020304" pitchFamily="18" charset="0"/>
                <a:sym typeface="Arial"/>
              </a:rPr>
              <a:t> Multinomial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5C203E9B-CEBF-D936-101B-208EFC4734E0}"/>
              </a:ext>
            </a:extLst>
          </p:cNvPr>
          <p:cNvSpPr txBox="1"/>
          <p:nvPr/>
        </p:nvSpPr>
        <p:spPr>
          <a:xfrm>
            <a:off x="0" y="1601039"/>
            <a:ext cx="10287000" cy="4528099"/>
          </a:xfrm>
          <a:prstGeom prst="rect">
            <a:avLst/>
          </a:prstGeom>
          <a:noFill/>
        </p:spPr>
        <p:txBody>
          <a:bodyPr wrap="square">
            <a:spAutoFit/>
          </a:bodyPr>
          <a:lstStyle/>
          <a:p>
            <a:pPr marL="342900" marR="0" lvl="0" indent="-342900" algn="just">
              <a:lnSpc>
                <a:spcPct val="130000"/>
              </a:lnSpc>
              <a:spcBef>
                <a:spcPts val="1200"/>
              </a:spcBef>
              <a:spcAft>
                <a:spcPts val="0"/>
              </a:spcAft>
              <a:buFont typeface="Wingdings" panose="05000000000000000000" pitchFamily="2"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English:</a:t>
            </a:r>
          </a:p>
          <a:p>
            <a:pPr marL="228600" marR="0" indent="0" algn="just">
              <a:lnSpc>
                <a:spcPct val="130000"/>
              </a:lnSpc>
              <a:spcBef>
                <a:spcPts val="1200"/>
              </a:spcBef>
              <a:spcAft>
                <a:spcPts val="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English</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love you")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P(English)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English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love</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English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you</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English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28600" marR="0" indent="0" algn="just">
              <a:lnSpc>
                <a:spcPct val="130000"/>
              </a:lnSpc>
              <a:spcBef>
                <a:spcPts val="1200"/>
              </a:spcBef>
              <a:spcAft>
                <a:spcPts val="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English</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love you")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0.333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0.103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0.069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0.069 ≈ 0.333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0.0004941 ≈ 0.0001649</a:t>
            </a:r>
          </a:p>
          <a:p>
            <a:pPr marL="342900" marR="0" lvl="0" indent="-342900" algn="just">
              <a:lnSpc>
                <a:spcPct val="130000"/>
              </a:lnSpc>
              <a:spcBef>
                <a:spcPts val="1200"/>
              </a:spcBef>
              <a:spcAft>
                <a:spcPts val="0"/>
              </a:spcAft>
              <a:buFont typeface="Wingdings" panose="05000000000000000000" pitchFamily="2"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French:</a:t>
            </a:r>
          </a:p>
          <a:p>
            <a:pPr marL="228600" marR="0" indent="0" algn="just">
              <a:lnSpc>
                <a:spcPct val="130000"/>
              </a:lnSpc>
              <a:spcBef>
                <a:spcPts val="1200"/>
              </a:spcBef>
              <a:spcAft>
                <a:spcPts val="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French</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love you")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P(French)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French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love</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French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you</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French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28600" marR="0" indent="0" algn="just">
              <a:lnSpc>
                <a:spcPct val="130000"/>
              </a:lnSpc>
              <a:spcBef>
                <a:spcPts val="1200"/>
              </a:spcBef>
              <a:spcAft>
                <a:spcPts val="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French</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love you")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0.333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0.033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0.033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0.033 ≈ 0.333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0.000035937 ≈ 0.00001198</a:t>
            </a:r>
          </a:p>
          <a:p>
            <a:pPr marL="342900" marR="0" lvl="0" indent="-342900">
              <a:lnSpc>
                <a:spcPct val="130000"/>
              </a:lnSpc>
              <a:spcBef>
                <a:spcPts val="1200"/>
              </a:spcBef>
              <a:spcAft>
                <a:spcPts val="0"/>
              </a:spcAft>
              <a:buFont typeface="Wingdings" panose="05000000000000000000" pitchFamily="2"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Spanish:</a:t>
            </a:r>
          </a:p>
          <a:p>
            <a:pPr marL="228600" marR="0" indent="0" algn="just">
              <a:lnSpc>
                <a:spcPct val="130000"/>
              </a:lnSpc>
              <a:spcBef>
                <a:spcPts val="1200"/>
              </a:spcBef>
              <a:spcAft>
                <a:spcPts val="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Spanish</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love you")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P(Spanish)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Spanish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love</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Spanish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you</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Spanish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28600" marR="0" indent="0" algn="just">
              <a:lnSpc>
                <a:spcPct val="130000"/>
              </a:lnSpc>
              <a:spcBef>
                <a:spcPts val="1200"/>
              </a:spcBef>
              <a:spcAft>
                <a:spcPts val="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Spanish</a:t>
            </a:r>
            <a:r>
              <a:rPr lang="en-US" sz="18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love you")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0.333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0.033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0.033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0.033 ≈ 0.333 </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0.000035937 ≈ 0.00001198</a:t>
            </a:r>
          </a:p>
        </p:txBody>
      </p:sp>
      <p:sp>
        <p:nvSpPr>
          <p:cNvPr id="5" name="Google Shape;128;p4">
            <a:extLst>
              <a:ext uri="{FF2B5EF4-FFF2-40B4-BE49-F238E27FC236}">
                <a16:creationId xmlns:a16="http://schemas.microsoft.com/office/drawing/2014/main" id="{8F1C16FC-0924-A1F2-3E8C-2831E82E68B9}"/>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37</a:t>
            </a:r>
          </a:p>
        </p:txBody>
      </p:sp>
    </p:spTree>
    <p:extLst>
      <p:ext uri="{BB962C8B-B14F-4D97-AF65-F5344CB8AC3E}">
        <p14:creationId xmlns:p14="http://schemas.microsoft.com/office/powerpoint/2010/main" val="3771144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a:t>
            </a:r>
            <a:r>
              <a:rPr lang="en-US" sz="4000" b="1">
                <a:solidFill>
                  <a:schemeClr val="lt1"/>
                </a:solidFill>
                <a:latin typeface="Calibri"/>
                <a:ea typeface="Calibri"/>
                <a:cs typeface="Calibri"/>
                <a:sym typeface="Calibri"/>
              </a:rPr>
              <a:t> Cơ sở lý thuyết:</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359" name="Google Shape;359;p28"/>
          <p:cNvSpPr/>
          <p:nvPr/>
        </p:nvSpPr>
        <p:spPr>
          <a:xfrm>
            <a:off x="1" y="1231748"/>
            <a:ext cx="1028699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2.3.5 </a:t>
            </a:r>
            <a:r>
              <a:rPr lang="en-US" sz="1800" dirty="0" err="1">
                <a:solidFill>
                  <a:schemeClr val="dk1"/>
                </a:solidFill>
                <a:latin typeface="Times New Roman" panose="02020603050405020304" pitchFamily="18" charset="0"/>
                <a:cs typeface="Times New Roman" panose="02020603050405020304" pitchFamily="18" charset="0"/>
                <a:sym typeface="Arial"/>
              </a:rPr>
              <a:t>Ví</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áp</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dụng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công</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sym typeface="Arial"/>
              </a:rPr>
              <a:t>thức</a:t>
            </a:r>
            <a:r>
              <a:rPr lang="en-US" sz="1800" dirty="0">
                <a:solidFill>
                  <a:schemeClr val="dk1"/>
                </a:solidFill>
                <a:latin typeface="Times New Roman" panose="02020603050405020304" pitchFamily="18" charset="0"/>
                <a:cs typeface="Times New Roman" panose="02020603050405020304" pitchFamily="18" charset="0"/>
                <a:sym typeface="Arial"/>
              </a:rPr>
              <a:t> Multinomial Naïve Bayes:</a:t>
            </a:r>
            <a:endParaRPr sz="1800" dirty="0">
              <a:solidFill>
                <a:schemeClr val="dk1"/>
              </a:solidFill>
              <a:latin typeface="Times New Roman" panose="02020603050405020304" pitchFamily="18" charset="0"/>
              <a:cs typeface="Times New Roman" panose="02020603050405020304" pitchFamily="18" charset="0"/>
              <a:sym typeface="Arial"/>
            </a:endParaRPr>
          </a:p>
        </p:txBody>
      </p:sp>
      <p:sp>
        <p:nvSpPr>
          <p:cNvPr id="4" name="TextBox 3">
            <a:extLst>
              <a:ext uri="{FF2B5EF4-FFF2-40B4-BE49-F238E27FC236}">
                <a16:creationId xmlns:a16="http://schemas.microsoft.com/office/drawing/2014/main" id="{2313F619-E3CF-CC5E-6BB9-7E2C8F9B5762}"/>
              </a:ext>
            </a:extLst>
          </p:cNvPr>
          <p:cNvSpPr txBox="1"/>
          <p:nvPr/>
        </p:nvSpPr>
        <p:spPr>
          <a:xfrm>
            <a:off x="0" y="1780050"/>
            <a:ext cx="10287000" cy="3807261"/>
          </a:xfrm>
          <a:prstGeom prst="rect">
            <a:avLst/>
          </a:prstGeom>
          <a:noFill/>
        </p:spPr>
        <p:txBody>
          <a:bodyPr wrap="square">
            <a:spAutoFit/>
          </a:bodyPr>
          <a:lstStyle/>
          <a:p>
            <a:pPr marL="342900" marR="0" lvl="0" indent="-342900" algn="just">
              <a:lnSpc>
                <a:spcPct val="130000"/>
              </a:lnSpc>
              <a:spcBef>
                <a:spcPts val="1200"/>
              </a:spcBef>
              <a:spcAft>
                <a:spcPts val="0"/>
              </a:spcAft>
              <a:buFont typeface="Times New Roman" panose="02020603050405020304" pitchFamily="18" charset="0"/>
              <a:buChar char="-"/>
            </a:pP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5: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Phân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gn="just">
              <a:lnSpc>
                <a:spcPct val="130000"/>
              </a:lnSpc>
              <a:spcBef>
                <a:spcPts val="0"/>
              </a:spcBef>
              <a:spcAft>
                <a:spcPts val="0"/>
              </a:spcAft>
              <a:buFont typeface="Courier New" panose="02070309020205020404" pitchFamily="49" charset="0"/>
              <a:buChar char="o"/>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So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sánh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1600200" marR="0" lvl="3" indent="-228600" algn="just">
              <a:lnSpc>
                <a:spcPct val="130000"/>
              </a:lnSpc>
              <a:spcBef>
                <a:spcPts val="0"/>
              </a:spcBef>
              <a:spcAft>
                <a:spcPts val="0"/>
              </a:spcAft>
              <a:buFont typeface="Symbol" panose="05050102010706020507" pitchFamily="18" charset="2"/>
              <a:buChar char=""/>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English</a:t>
            </a:r>
            <a:r>
              <a:rPr lang="en-US" sz="20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love you") ≈ 0.0001649</a:t>
            </a:r>
          </a:p>
          <a:p>
            <a:pPr marL="1600200" marR="0" lvl="3" indent="-228600" algn="just">
              <a:lnSpc>
                <a:spcPct val="130000"/>
              </a:lnSpc>
              <a:spcBef>
                <a:spcPts val="0"/>
              </a:spcBef>
              <a:spcAft>
                <a:spcPts val="0"/>
              </a:spcAft>
              <a:buFont typeface="Symbol" panose="05050102010706020507" pitchFamily="18" charset="2"/>
              <a:buChar char=""/>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French</a:t>
            </a:r>
            <a:r>
              <a:rPr lang="en-US" sz="20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love you") ≈ 0.00001198</a:t>
            </a:r>
          </a:p>
          <a:p>
            <a:pPr marL="1600200" marR="0" lvl="3" indent="-228600" algn="just">
              <a:lnSpc>
                <a:spcPct val="130000"/>
              </a:lnSpc>
              <a:spcBef>
                <a:spcPts val="0"/>
              </a:spcBef>
              <a:spcAft>
                <a:spcPts val="0"/>
              </a:spcAft>
              <a:buFont typeface="Symbol" panose="05050102010706020507" pitchFamily="18" charset="2"/>
              <a:buChar char=""/>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P(</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Spanish</a:t>
            </a:r>
            <a:r>
              <a:rPr lang="en-US" sz="2000" kern="100" dirty="0" err="1">
                <a:effectLst/>
                <a:latin typeface="Cambria Math" panose="02040503050406030204" pitchFamily="18" charset="0"/>
                <a:ea typeface="Aptos" panose="020B0004020202020204" pitchFamily="34" charset="0"/>
                <a:cs typeface="Cambria Math" panose="02040503050406030204" pitchFamily="18" charset="0"/>
              </a:rPr>
              <a:t>∣</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love you") ≈ 0.00001198</a:t>
            </a:r>
          </a:p>
          <a:p>
            <a:pPr marL="1371600" marR="0" lvl="3" algn="just">
              <a:lnSpc>
                <a:spcPct val="130000"/>
              </a:lnSpc>
              <a:spcBef>
                <a:spcPts val="0"/>
              </a:spcBef>
              <a:spcAft>
                <a:spcPts val="0"/>
              </a:spcAft>
            </a:pP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371600" marR="0" lvl="3" algn="ctr">
              <a:lnSpc>
                <a:spcPct val="130000"/>
              </a:lnSpc>
              <a:spcBef>
                <a:spcPts val="0"/>
              </a:spcBef>
              <a:spcAft>
                <a:spcPts val="0"/>
              </a:spcAft>
            </a:pP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Câu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"I love you"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phân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loại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tiếng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Anh (English).</a:t>
            </a:r>
          </a:p>
          <a:p>
            <a:pPr marL="0" marR="0" algn="ctr">
              <a:lnSpc>
                <a:spcPct val="130000"/>
              </a:lnSpc>
              <a:spcBef>
                <a:spcPts val="1200"/>
              </a:spcBef>
              <a:spcAft>
                <a:spcPts val="0"/>
              </a:spcAft>
            </a:pPr>
            <a:br>
              <a:rPr lang="vi-VN" sz="2000" b="1" dirty="0">
                <a:solidFill>
                  <a:srgbClr val="0F4761"/>
                </a:solidFill>
                <a:effectLst/>
                <a:latin typeface="Times New Roman" panose="02020603050405020304" pitchFamily="18" charset="0"/>
                <a:ea typeface="Times New Roman" panose="02020603050405020304" pitchFamily="18" charset="0"/>
              </a:rPr>
            </a:br>
            <a:r>
              <a:rPr lang="vi-VN" sz="2000" b="1"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1"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Google Shape;128;p4">
            <a:extLst>
              <a:ext uri="{FF2B5EF4-FFF2-40B4-BE49-F238E27FC236}">
                <a16:creationId xmlns:a16="http://schemas.microsoft.com/office/drawing/2014/main" id="{A5E066FB-2143-F06E-41F2-8A1E265BBEF1}"/>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38</a:t>
            </a:r>
          </a:p>
        </p:txBody>
      </p:sp>
    </p:spTree>
    <p:extLst>
      <p:ext uri="{BB962C8B-B14F-4D97-AF65-F5344CB8AC3E}">
        <p14:creationId xmlns:p14="http://schemas.microsoft.com/office/powerpoint/2010/main" val="812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III.</a:t>
            </a:r>
            <a:r>
              <a:rPr lang="en-US" sz="4000" b="1">
                <a:solidFill>
                  <a:schemeClr val="lt1"/>
                </a:solidFill>
                <a:latin typeface="Calibri"/>
                <a:ea typeface="Calibri"/>
                <a:cs typeface="Calibri"/>
                <a:sym typeface="Calibri"/>
              </a:rPr>
              <a:t> Thực nghiệm và đánh giá:</a:t>
            </a:r>
            <a:r>
              <a:rPr lang="en-US" sz="3600" b="1">
                <a:solidFill>
                  <a:schemeClr val="lt1"/>
                </a:solidFill>
                <a:latin typeface="Calibri"/>
                <a:ea typeface="Calibri"/>
                <a:cs typeface="Calibri"/>
                <a:sym typeface="Calibri"/>
              </a:rPr>
              <a:t> </a:t>
            </a:r>
            <a:endParaRPr lang="en-US" sz="3600" b="1" dirty="0">
              <a:solidFill>
                <a:schemeClr val="l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92441D15-423B-B141-55D5-8F40AD28D557}"/>
              </a:ext>
            </a:extLst>
          </p:cNvPr>
          <p:cNvSpPr txBox="1"/>
          <p:nvPr/>
        </p:nvSpPr>
        <p:spPr>
          <a:xfrm>
            <a:off x="0" y="1293778"/>
            <a:ext cx="10287000" cy="400110"/>
          </a:xfrm>
          <a:prstGeom prst="rect">
            <a:avLst/>
          </a:prstGeom>
          <a:noFill/>
        </p:spPr>
        <p:txBody>
          <a:bodyPr wrap="square" rtlCol="0">
            <a:spAutoFit/>
          </a:bodyPr>
          <a:lstStyle/>
          <a:p>
            <a:r>
              <a:rPr lang="en-US" sz="20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3.1.1 Lưu đồ thể hiện các bước trong bài code:</a:t>
            </a:r>
            <a:endParaRPr lang="en-US"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descr="A diagram of a diagram&#10;&#10;Description automatically generated">
            <a:extLst>
              <a:ext uri="{FF2B5EF4-FFF2-40B4-BE49-F238E27FC236}">
                <a16:creationId xmlns:a16="http://schemas.microsoft.com/office/drawing/2014/main" id="{CD2617D8-77F0-3006-0083-EE05D22DB1C0}"/>
              </a:ext>
            </a:extLst>
          </p:cNvPr>
          <p:cNvPicPr>
            <a:picLocks noChangeAspect="1"/>
          </p:cNvPicPr>
          <p:nvPr/>
        </p:nvPicPr>
        <p:blipFill>
          <a:blip r:embed="rId3"/>
          <a:stretch>
            <a:fillRect/>
          </a:stretch>
        </p:blipFill>
        <p:spPr>
          <a:xfrm>
            <a:off x="1" y="2167956"/>
            <a:ext cx="10287000" cy="2522088"/>
          </a:xfrm>
          <a:prstGeom prst="rect">
            <a:avLst/>
          </a:prstGeom>
        </p:spPr>
      </p:pic>
      <p:sp>
        <p:nvSpPr>
          <p:cNvPr id="8" name="Google Shape;128;p4">
            <a:extLst>
              <a:ext uri="{FF2B5EF4-FFF2-40B4-BE49-F238E27FC236}">
                <a16:creationId xmlns:a16="http://schemas.microsoft.com/office/drawing/2014/main" id="{97D58D57-7333-4475-7830-DDD77E6DBA3A}"/>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39</a:t>
            </a:r>
          </a:p>
        </p:txBody>
      </p:sp>
    </p:spTree>
    <p:extLst>
      <p:ext uri="{BB962C8B-B14F-4D97-AF65-F5344CB8AC3E}">
        <p14:creationId xmlns:p14="http://schemas.microsoft.com/office/powerpoint/2010/main" val="386885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a:t>
            </a:r>
            <a:r>
              <a:rPr lang="en-US" sz="4000" b="1">
                <a:solidFill>
                  <a:schemeClr val="lt1"/>
                </a:solidFill>
                <a:latin typeface="Calibri"/>
                <a:ea typeface="Calibri"/>
                <a:cs typeface="Calibri"/>
                <a:sym typeface="Calibri"/>
              </a:rPr>
              <a:t> Tổng quan về đề tài:</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128" name="Google Shape;128;p4"/>
          <p:cNvSpPr txBox="1">
            <a:spLocks noGrp="1"/>
          </p:cNvSpPr>
          <p:nvPr>
            <p:ph type="sldNum" idx="12"/>
          </p:nvPr>
        </p:nvSpPr>
        <p:spPr>
          <a:xfrm>
            <a:off x="9336883" y="6284051"/>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highlight>
                  <a:srgbClr val="FFFFFF"/>
                </a:highlight>
              </a:rPr>
              <a:t>4</a:t>
            </a:r>
            <a:endParaRPr dirty="0">
              <a:highlight>
                <a:srgbClr val="FFFFFF"/>
              </a:highlight>
            </a:endParaRPr>
          </a:p>
        </p:txBody>
      </p:sp>
      <p:sp>
        <p:nvSpPr>
          <p:cNvPr id="129" name="Google Shape;129;p4"/>
          <p:cNvSpPr txBox="1"/>
          <p:nvPr/>
        </p:nvSpPr>
        <p:spPr>
          <a:xfrm>
            <a:off x="0" y="1196752"/>
            <a:ext cx="57855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1.2 Các công việc chính của xử lý ngôn ngữ tự nhiên (NLP):</a:t>
            </a:r>
            <a:endParaRPr sz="1800">
              <a:solidFill>
                <a:schemeClr val="dk1"/>
              </a:solidFill>
              <a:latin typeface="Times New Roman"/>
              <a:ea typeface="Times New Roman"/>
              <a:cs typeface="Times New Roman"/>
              <a:sym typeface="Times New Roman"/>
            </a:endParaRPr>
          </a:p>
        </p:txBody>
      </p:sp>
      <p:sp>
        <p:nvSpPr>
          <p:cNvPr id="130" name="Google Shape;130;p4"/>
          <p:cNvSpPr txBox="1"/>
          <p:nvPr/>
        </p:nvSpPr>
        <p:spPr>
          <a:xfrm>
            <a:off x="-1" y="1700808"/>
            <a:ext cx="4894290"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1.2.1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Xử</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lý</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tiếng</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nói</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(Speech processing):</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Times New Roman"/>
              <a:buChar char="-"/>
            </a:pP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Nhận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dạng</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tiếng</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nói</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Chuyển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từ</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ngôn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ngữ</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dạng</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tiếng</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nói</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sang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văn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bản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Times New Roman"/>
              <a:buChar char="-"/>
            </a:pP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Tổng</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hợp</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tiếng</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nói</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Chuyển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từ</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ngôn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ngữ</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dạng</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văn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bản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sang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tiếng</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nói</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spcBef>
                <a:spcPts val="0"/>
              </a:spcBef>
              <a:spcAft>
                <a:spcPts val="0"/>
              </a:spcAft>
              <a:buNone/>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1.2.2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Xử</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lý</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văn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bản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(Text processing):</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Times New Roman"/>
              <a:buChar char="-"/>
            </a:pP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Tìm</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kiếm</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và</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truy</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xuất</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thông</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tin.</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Times New Roman"/>
              <a:buChar char="-"/>
            </a:pP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Dịch</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máy</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Times New Roman"/>
              <a:buChar char="-"/>
            </a:pP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Tóm</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tắt</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văn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bản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Times New Roman"/>
              <a:buChar char="-"/>
            </a:pP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Kiểm</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tra</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chính</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tả</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Times New Roman"/>
              <a:buChar char="-"/>
            </a:pP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Hiểu</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văn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bản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Phân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tích</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văn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bản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Times New Roman"/>
              <a:buChar char="-"/>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Sinh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văn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bản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Tạo</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ra</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văn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bản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mới</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qua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việc</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dịch</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tóm</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tắt</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lượng</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lớn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văn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bản</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B65509E-5C48-7ADA-F9E1-F4F0B0C8E8F4}"/>
              </a:ext>
            </a:extLst>
          </p:cNvPr>
          <p:cNvPicPr>
            <a:picLocks noChangeAspect="1"/>
          </p:cNvPicPr>
          <p:nvPr/>
        </p:nvPicPr>
        <p:blipFill>
          <a:blip r:embed="rId3"/>
          <a:stretch>
            <a:fillRect/>
          </a:stretch>
        </p:blipFill>
        <p:spPr>
          <a:xfrm>
            <a:off x="4894289" y="1710099"/>
            <a:ext cx="5300298" cy="1548230"/>
          </a:xfrm>
          <a:prstGeom prst="rect">
            <a:avLst/>
          </a:prstGeom>
        </p:spPr>
      </p:pic>
      <p:pic>
        <p:nvPicPr>
          <p:cNvPr id="5" name="Picture 4">
            <a:extLst>
              <a:ext uri="{FF2B5EF4-FFF2-40B4-BE49-F238E27FC236}">
                <a16:creationId xmlns:a16="http://schemas.microsoft.com/office/drawing/2014/main" id="{F4C60E88-8E39-2A3F-CD19-3017C8261892}"/>
              </a:ext>
            </a:extLst>
          </p:cNvPr>
          <p:cNvPicPr>
            <a:picLocks noChangeAspect="1"/>
          </p:cNvPicPr>
          <p:nvPr/>
        </p:nvPicPr>
        <p:blipFill>
          <a:blip r:embed="rId4"/>
          <a:stretch>
            <a:fillRect/>
          </a:stretch>
        </p:blipFill>
        <p:spPr>
          <a:xfrm>
            <a:off x="4894289" y="3429000"/>
            <a:ext cx="5239837" cy="195516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III.</a:t>
            </a:r>
            <a:r>
              <a:rPr lang="en-US" sz="4000" b="1">
                <a:solidFill>
                  <a:schemeClr val="lt1"/>
                </a:solidFill>
                <a:latin typeface="Calibri"/>
                <a:ea typeface="Calibri"/>
                <a:cs typeface="Calibri"/>
                <a:sym typeface="Calibri"/>
              </a:rPr>
              <a:t> Thực nghiệm và đánh giá:</a:t>
            </a:r>
            <a:r>
              <a:rPr lang="en-US" sz="3600" b="1">
                <a:solidFill>
                  <a:schemeClr val="lt1"/>
                </a:solidFill>
                <a:latin typeface="Calibri"/>
                <a:ea typeface="Calibri"/>
                <a:cs typeface="Calibri"/>
                <a:sym typeface="Calibri"/>
              </a:rPr>
              <a:t> </a:t>
            </a:r>
            <a:endParaRPr lang="en-US" sz="3600" b="1" dirty="0">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D1E54572-2297-656F-5CCF-68DB84BEC5BE}"/>
              </a:ext>
            </a:extLst>
          </p:cNvPr>
          <p:cNvSpPr txBox="1"/>
          <p:nvPr/>
        </p:nvSpPr>
        <p:spPr>
          <a:xfrm>
            <a:off x="0" y="1300032"/>
            <a:ext cx="10287000" cy="4055341"/>
          </a:xfrm>
          <a:prstGeom prst="rect">
            <a:avLst/>
          </a:prstGeom>
          <a:noFill/>
        </p:spPr>
        <p:txBody>
          <a:bodyPr wrap="square">
            <a:spAutoFit/>
          </a:bodyPr>
          <a:lstStyle/>
          <a:p>
            <a:pPr marL="457200" marR="0">
              <a:lnSpc>
                <a:spcPct val="130000"/>
              </a:lnSpc>
              <a:spcBef>
                <a:spcPts val="200"/>
              </a:spcBef>
              <a:spcAft>
                <a:spcPts val="0"/>
              </a:spcAft>
            </a:pP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3.1.2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thư</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viện</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code:</a:t>
            </a:r>
          </a:p>
          <a:p>
            <a:pPr marL="342900" marR="0" lvl="0" indent="-342900" algn="just">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NumPy: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thư</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bản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khoa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học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Python,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cung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cấp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trúc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mảng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chiều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quả</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hàm</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học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mạnh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mẽ</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gn="just">
              <a:lnSpc>
                <a:spcPct val="130000"/>
              </a:lnSpc>
              <a:spcBef>
                <a:spcPts val="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Pandas: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thư</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phân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tích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mạnh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mẽ</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cung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cấp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trúc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DataFrame</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phép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lưu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trữ</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thao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tác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bảng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dễ</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dàng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gn="just">
              <a:lnSpc>
                <a:spcPct val="130000"/>
              </a:lnSpc>
              <a:spcBef>
                <a:spcPts val="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Scikit-learn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sklearn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thư</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hàng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học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cung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cấp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phân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loại</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hồi</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quy</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phân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cụm</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đánh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giá</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gn="just">
              <a:lnSpc>
                <a:spcPct val="130000"/>
              </a:lnSpc>
              <a:spcBef>
                <a:spcPts val="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Seaborn: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thư</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trực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hóa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dựa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matplotlib,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giúp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kê</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đẹp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mắt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dễ</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hiểu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gn="just">
              <a:lnSpc>
                <a:spcPct val="130000"/>
              </a:lnSpc>
              <a:spcBef>
                <a:spcPts val="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Matplotlib: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thư</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bản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Python,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hỗ</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trợ</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loại</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biểu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phép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tùy</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chỉnh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gn="just">
              <a:lnSpc>
                <a:spcPct val="130000"/>
              </a:lnSpc>
              <a:spcBef>
                <a:spcPts val="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SciPy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thư</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khoa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học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kỹ</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cung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cấp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đại</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tuyến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tối</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ưu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hóa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tích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phân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vi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phân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nSpc>
                <a:spcPct val="130000"/>
              </a:lnSpc>
              <a:spcBef>
                <a:spcPts val="0"/>
              </a:spcBef>
              <a:spcAft>
                <a:spcPts val="0"/>
              </a:spcAft>
              <a:buFont typeface="Times New Roman" panose="02020603050405020304" pitchFamily="18" charset="0"/>
              <a:buChar char="-"/>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Langdetect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thư</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ngôn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ngữ</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đoạn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văn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bản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hỗ</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trợ</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ngôn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ngữ</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dễ</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sp>
        <p:nvSpPr>
          <p:cNvPr id="7" name="Google Shape;128;p4">
            <a:extLst>
              <a:ext uri="{FF2B5EF4-FFF2-40B4-BE49-F238E27FC236}">
                <a16:creationId xmlns:a16="http://schemas.microsoft.com/office/drawing/2014/main" id="{8F4CB881-D966-546D-0259-444385C6AF43}"/>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40</a:t>
            </a:r>
          </a:p>
        </p:txBody>
      </p:sp>
    </p:spTree>
    <p:extLst>
      <p:ext uri="{BB962C8B-B14F-4D97-AF65-F5344CB8AC3E}">
        <p14:creationId xmlns:p14="http://schemas.microsoft.com/office/powerpoint/2010/main" val="1816921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dirty="0">
                <a:solidFill>
                  <a:schemeClr val="lt1"/>
                </a:solidFill>
                <a:latin typeface="Calibri"/>
                <a:ea typeface="Calibri"/>
                <a:cs typeface="Calibri"/>
                <a:sym typeface="Calibri"/>
              </a:rPr>
              <a:t>III.</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Thực</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nghiệm</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và</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đánh</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giá</a:t>
            </a:r>
            <a:r>
              <a:rPr lang="en-US" sz="4000" b="1" dirty="0">
                <a:solidFill>
                  <a:schemeClr val="lt1"/>
                </a:solidFill>
                <a:latin typeface="Calibri"/>
                <a:ea typeface="Calibri"/>
                <a:cs typeface="Calibri"/>
                <a:sym typeface="Calibri"/>
              </a:rPr>
              <a:t>:</a:t>
            </a:r>
            <a:r>
              <a:rPr lang="en-US" sz="3600" b="1" dirty="0">
                <a:solidFill>
                  <a:schemeClr val="lt1"/>
                </a:solidFill>
                <a:latin typeface="Calibri"/>
                <a:ea typeface="Calibri"/>
                <a:cs typeface="Calibri"/>
                <a:sym typeface="Calibri"/>
              </a:rPr>
              <a:t> </a:t>
            </a:r>
          </a:p>
        </p:txBody>
      </p:sp>
      <p:sp>
        <p:nvSpPr>
          <p:cNvPr id="4" name="TextBox 3">
            <a:extLst>
              <a:ext uri="{FF2B5EF4-FFF2-40B4-BE49-F238E27FC236}">
                <a16:creationId xmlns:a16="http://schemas.microsoft.com/office/drawing/2014/main" id="{42497CF0-ACF6-B29F-924C-2A373CFC2CDA}"/>
              </a:ext>
            </a:extLst>
          </p:cNvPr>
          <p:cNvSpPr txBox="1"/>
          <p:nvPr/>
        </p:nvSpPr>
        <p:spPr>
          <a:xfrm>
            <a:off x="0" y="1292268"/>
            <a:ext cx="10287000" cy="4375429"/>
          </a:xfrm>
          <a:prstGeom prst="rect">
            <a:avLst/>
          </a:prstGeom>
          <a:noFill/>
        </p:spPr>
        <p:txBody>
          <a:bodyPr wrap="square">
            <a:spAutoFit/>
          </a:bodyPr>
          <a:lstStyle/>
          <a:p>
            <a:pPr marL="457200" marR="0">
              <a:lnSpc>
                <a:spcPct val="130000"/>
              </a:lnSpc>
              <a:spcBef>
                <a:spcPts val="200"/>
              </a:spcBef>
              <a:spcAft>
                <a:spcPts val="0"/>
              </a:spcAft>
            </a:pP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3.1.3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thiệu</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marR="0" lvl="0" indent="-342900" algn="just">
              <a:lnSpc>
                <a:spcPct val="130000"/>
              </a:lnSpc>
              <a:spcBef>
                <a:spcPts val="1200"/>
              </a:spcBef>
              <a:spcAft>
                <a:spcPts val="0"/>
              </a:spcAft>
              <a:buFont typeface="Times New Roman" panose="02020603050405020304" pitchFamily="18" charset="0"/>
              <a:buChar char="-"/>
            </a:pP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 Nearest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Neighbour</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gn="just">
              <a:lnSpc>
                <a:spcPct val="130000"/>
              </a:lnSpc>
              <a:spcBef>
                <a:spcPts val="0"/>
              </a:spcBef>
              <a:spcAft>
                <a:spcPts val="0"/>
              </a:spcAft>
              <a:buFont typeface="Courier New" panose="02070309020205020404" pitchFamily="49" charset="0"/>
              <a:buChar char="o"/>
            </a:pP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KNN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không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yêu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cầu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giai</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đoạn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huấn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luyện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Thay</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vào</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đó</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nó</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lưu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trữ</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toàn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bộ</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tập</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dữ</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liệu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huấn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luyện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thực</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hiện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tính</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toán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tại</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thời</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điểm</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dự</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đoán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Điều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này</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làm</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cho</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KNN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đơn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giản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nhưng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có</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thể</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chậm</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nếu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tập</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dữ</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liệu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lớn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gn="just">
              <a:lnSpc>
                <a:spcPct val="130000"/>
              </a:lnSpc>
              <a:spcBef>
                <a:spcPts val="0"/>
              </a:spcBef>
              <a:spcAft>
                <a:spcPts val="0"/>
              </a:spcAft>
              <a:buFont typeface="Times New Roman" panose="02020603050405020304" pitchFamily="18" charset="0"/>
              <a:buChar char="-"/>
            </a:pP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(Ordinary) Least Squares:</a:t>
            </a:r>
          </a:p>
          <a:p>
            <a:pPr marL="742950" marR="0" lvl="1" indent="-285750" algn="just">
              <a:lnSpc>
                <a:spcPct val="130000"/>
              </a:lnSpc>
              <a:spcBef>
                <a:spcPts val="0"/>
              </a:spcBef>
              <a:spcAft>
                <a:spcPts val="0"/>
              </a:spcAft>
              <a:buFont typeface="Courier New" panose="02070309020205020404" pitchFamily="49" charset="0"/>
              <a:buChar char="o"/>
            </a:pP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OLS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đơn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giản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dễ</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triển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khai</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Nó</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cung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cấp</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các</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ước</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hiệu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quả</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không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chệch</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trong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điều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kiện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nhiễu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có</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phân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phối</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chuẩn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gn="just">
              <a:lnSpc>
                <a:spcPct val="130000"/>
              </a:lnSpc>
              <a:spcBef>
                <a:spcPts val="0"/>
              </a:spcBef>
              <a:spcAft>
                <a:spcPts val="0"/>
              </a:spcAft>
              <a:buFont typeface="Times New Roman" panose="02020603050405020304" pitchFamily="18" charset="0"/>
              <a:buChar char="-"/>
            </a:pP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Kolmogorov Smirnov Test:</a:t>
            </a:r>
          </a:p>
          <a:p>
            <a:pPr marL="742950" marR="0" lvl="1" indent="-285750" algn="just">
              <a:lnSpc>
                <a:spcPct val="130000"/>
              </a:lnSpc>
              <a:spcBef>
                <a:spcPts val="0"/>
              </a:spcBef>
              <a:spcAft>
                <a:spcPts val="0"/>
              </a:spcAft>
              <a:buFont typeface="Courier New" panose="02070309020205020404" pitchFamily="49" charset="0"/>
              <a:buChar char="o"/>
            </a:pP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KS Test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không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phụ</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thuộc</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vào</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dạng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phân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phối</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của</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dữ</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liệu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làm</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cho</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nó</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rất</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linh</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hoạt</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Nó</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có</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thể</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sử</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dụng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cho</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cả</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dữ</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liệu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liên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tục</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dữ</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liệu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rời</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rạc</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gn="just">
              <a:lnSpc>
                <a:spcPct val="130000"/>
              </a:lnSpc>
              <a:spcBef>
                <a:spcPts val="0"/>
              </a:spcBef>
              <a:spcAft>
                <a:spcPts val="0"/>
              </a:spcAft>
              <a:buFont typeface="Times New Roman" panose="02020603050405020304" pitchFamily="18" charset="0"/>
              <a:buChar char="-"/>
            </a:pP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Lang Detect:</a:t>
            </a:r>
          </a:p>
          <a:p>
            <a:pPr marL="742950" marR="0" lvl="1" indent="-285750" algn="just">
              <a:lnSpc>
                <a:spcPct val="130000"/>
              </a:lnSpc>
              <a:spcBef>
                <a:spcPts val="0"/>
              </a:spcBef>
              <a:spcAft>
                <a:spcPts val="0"/>
              </a:spcAft>
              <a:buFont typeface="Courier New" panose="02070309020205020404" pitchFamily="49" charset="0"/>
              <a:buChar char="o"/>
            </a:pP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Lang Detect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rất</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hiệu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quả</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hỗ</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trợ</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nhiều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ngôn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ngữ</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khác</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nhau</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Nó</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dễ</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sử</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dụng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và</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tích</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hợp</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vào</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các</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ứng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dụng</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xử</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lý</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ngôn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ngữ</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tự</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nhiên</a:t>
            </a:r>
            <a:r>
              <a:rPr lang="en-US" sz="16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p>
        </p:txBody>
      </p:sp>
      <p:sp>
        <p:nvSpPr>
          <p:cNvPr id="6" name="Google Shape;128;p4">
            <a:extLst>
              <a:ext uri="{FF2B5EF4-FFF2-40B4-BE49-F238E27FC236}">
                <a16:creationId xmlns:a16="http://schemas.microsoft.com/office/drawing/2014/main" id="{A3C03349-B4EF-3572-3D4A-FAE5DB72278B}"/>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41</a:t>
            </a:r>
          </a:p>
        </p:txBody>
      </p:sp>
    </p:spTree>
    <p:extLst>
      <p:ext uri="{BB962C8B-B14F-4D97-AF65-F5344CB8AC3E}">
        <p14:creationId xmlns:p14="http://schemas.microsoft.com/office/powerpoint/2010/main" val="1428113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7;p28">
            <a:extLst>
              <a:ext uri="{FF2B5EF4-FFF2-40B4-BE49-F238E27FC236}">
                <a16:creationId xmlns:a16="http://schemas.microsoft.com/office/drawing/2014/main" id="{D530D5E5-8191-F9C6-9C53-4C0A817F4849}"/>
              </a:ext>
            </a:extLst>
          </p:cNvPr>
          <p:cNvSpPr txBox="1"/>
          <p:nvPr/>
        </p:nvSpPr>
        <p:spPr>
          <a:xfrm>
            <a:off x="0" y="400751"/>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dirty="0">
                <a:solidFill>
                  <a:schemeClr val="lt1"/>
                </a:solidFill>
                <a:latin typeface="Calibri"/>
                <a:ea typeface="Calibri"/>
                <a:cs typeface="Calibri"/>
                <a:sym typeface="Calibri"/>
              </a:rPr>
              <a:t>III.</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Thực</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nghiệm</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và</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đánh</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giá</a:t>
            </a:r>
            <a:r>
              <a:rPr lang="en-US" sz="4000" b="1" dirty="0">
                <a:solidFill>
                  <a:schemeClr val="lt1"/>
                </a:solidFill>
                <a:latin typeface="Calibri"/>
                <a:ea typeface="Calibri"/>
                <a:cs typeface="Calibri"/>
                <a:sym typeface="Calibri"/>
              </a:rPr>
              <a:t>:</a:t>
            </a:r>
            <a:r>
              <a:rPr lang="en-US" sz="3600" b="1" dirty="0">
                <a:solidFill>
                  <a:schemeClr val="lt1"/>
                </a:solidFill>
                <a:latin typeface="Calibri"/>
                <a:ea typeface="Calibri"/>
                <a:cs typeface="Calibri"/>
                <a:sym typeface="Calibri"/>
              </a:rPr>
              <a:t> </a:t>
            </a:r>
          </a:p>
        </p:txBody>
      </p:sp>
      <p:pic>
        <p:nvPicPr>
          <p:cNvPr id="6" name="Picture 5" descr="A group of rectangular signs with different languages&#10;&#10;Description automatically generated">
            <a:extLst>
              <a:ext uri="{FF2B5EF4-FFF2-40B4-BE49-F238E27FC236}">
                <a16:creationId xmlns:a16="http://schemas.microsoft.com/office/drawing/2014/main" id="{C65B8755-989D-342D-5257-989ABF9FDE79}"/>
              </a:ext>
            </a:extLst>
          </p:cNvPr>
          <p:cNvPicPr>
            <a:picLocks noChangeAspect="1"/>
          </p:cNvPicPr>
          <p:nvPr/>
        </p:nvPicPr>
        <p:blipFill>
          <a:blip r:embed="rId2"/>
          <a:stretch>
            <a:fillRect/>
          </a:stretch>
        </p:blipFill>
        <p:spPr>
          <a:xfrm>
            <a:off x="875378" y="1322962"/>
            <a:ext cx="8536244" cy="4638026"/>
          </a:xfrm>
          <a:prstGeom prst="rect">
            <a:avLst/>
          </a:prstGeom>
        </p:spPr>
      </p:pic>
      <p:sp>
        <p:nvSpPr>
          <p:cNvPr id="7" name="Google Shape;128;p4">
            <a:extLst>
              <a:ext uri="{FF2B5EF4-FFF2-40B4-BE49-F238E27FC236}">
                <a16:creationId xmlns:a16="http://schemas.microsoft.com/office/drawing/2014/main" id="{32DD3CF3-8714-76E8-FFD7-E69515791E46}"/>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42</a:t>
            </a:r>
          </a:p>
        </p:txBody>
      </p:sp>
    </p:spTree>
    <p:extLst>
      <p:ext uri="{BB962C8B-B14F-4D97-AF65-F5344CB8AC3E}">
        <p14:creationId xmlns:p14="http://schemas.microsoft.com/office/powerpoint/2010/main" val="692275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III.</a:t>
            </a:r>
            <a:r>
              <a:rPr lang="en-US" sz="4000" b="1">
                <a:solidFill>
                  <a:schemeClr val="lt1"/>
                </a:solidFill>
                <a:latin typeface="Calibri"/>
                <a:ea typeface="Calibri"/>
                <a:cs typeface="Calibri"/>
                <a:sym typeface="Calibri"/>
              </a:rPr>
              <a:t> Thực nghiệm và đánh giá:</a:t>
            </a:r>
            <a:r>
              <a:rPr lang="en-US" sz="3600" b="1">
                <a:solidFill>
                  <a:schemeClr val="lt1"/>
                </a:solidFill>
                <a:latin typeface="Calibri"/>
                <a:ea typeface="Calibri"/>
                <a:cs typeface="Calibri"/>
                <a:sym typeface="Calibri"/>
              </a:rPr>
              <a:t> </a:t>
            </a:r>
            <a:endParaRPr lang="en-US" sz="3600" b="1" dirty="0">
              <a:solidFill>
                <a:schemeClr val="lt1"/>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54F8CD1F-FE76-79A6-3F71-F0CDB8368CFA}"/>
              </a:ext>
            </a:extLst>
          </p:cNvPr>
          <p:cNvSpPr txBox="1"/>
          <p:nvPr/>
        </p:nvSpPr>
        <p:spPr>
          <a:xfrm>
            <a:off x="0" y="1264595"/>
            <a:ext cx="102870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3.1.4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nghiệm</a:t>
            </a:r>
            <a:r>
              <a:rPr lang="en-US" sz="1600" dirty="0">
                <a:latin typeface="Times New Roman" panose="02020603050405020304" pitchFamily="18" charset="0"/>
                <a:cs typeface="Times New Roman" panose="02020603050405020304" pitchFamily="18" charset="0"/>
              </a:rPr>
              <a:t> (10 </a:t>
            </a:r>
            <a:r>
              <a:rPr lang="en-US" sz="1600" dirty="0" err="1">
                <a:latin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B73C1DA9-1D9A-26E3-F58D-389EBAFDC9B6}"/>
              </a:ext>
            </a:extLst>
          </p:cNvPr>
          <p:cNvSpPr txBox="1"/>
          <p:nvPr/>
        </p:nvSpPr>
        <p:spPr>
          <a:xfrm>
            <a:off x="-1" y="1602880"/>
            <a:ext cx="5190921"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Unigrams:</a:t>
            </a:r>
          </a:p>
        </p:txBody>
      </p:sp>
      <p:pic>
        <p:nvPicPr>
          <p:cNvPr id="17" name="Picture 16">
            <a:extLst>
              <a:ext uri="{FF2B5EF4-FFF2-40B4-BE49-F238E27FC236}">
                <a16:creationId xmlns:a16="http://schemas.microsoft.com/office/drawing/2014/main" id="{DE7A9B61-3F1C-E4F9-504B-D2BC9C0AAA1B}"/>
              </a:ext>
            </a:extLst>
          </p:cNvPr>
          <p:cNvPicPr>
            <a:picLocks noChangeAspect="1"/>
          </p:cNvPicPr>
          <p:nvPr/>
        </p:nvPicPr>
        <p:blipFill>
          <a:blip r:embed="rId3"/>
          <a:stretch>
            <a:fillRect/>
          </a:stretch>
        </p:blipFill>
        <p:spPr>
          <a:xfrm>
            <a:off x="0" y="2082548"/>
            <a:ext cx="2571750" cy="257175"/>
          </a:xfrm>
          <a:prstGeom prst="rect">
            <a:avLst/>
          </a:prstGeom>
        </p:spPr>
      </p:pic>
      <p:sp>
        <p:nvSpPr>
          <p:cNvPr id="19" name="TextBox 18">
            <a:extLst>
              <a:ext uri="{FF2B5EF4-FFF2-40B4-BE49-F238E27FC236}">
                <a16:creationId xmlns:a16="http://schemas.microsoft.com/office/drawing/2014/main" id="{42FD4B06-4E98-242C-34CD-A9096EBC82BA}"/>
              </a:ext>
            </a:extLst>
          </p:cNvPr>
          <p:cNvSpPr txBox="1"/>
          <p:nvPr/>
        </p:nvSpPr>
        <p:spPr>
          <a:xfrm>
            <a:off x="-1" y="2474604"/>
            <a:ext cx="5143501"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Bigrams:</a:t>
            </a:r>
          </a:p>
        </p:txBody>
      </p:sp>
      <p:pic>
        <p:nvPicPr>
          <p:cNvPr id="20" name="Picture 19">
            <a:extLst>
              <a:ext uri="{FF2B5EF4-FFF2-40B4-BE49-F238E27FC236}">
                <a16:creationId xmlns:a16="http://schemas.microsoft.com/office/drawing/2014/main" id="{120B7EC9-C44D-33D4-1A4D-591533B12A3C}"/>
              </a:ext>
            </a:extLst>
          </p:cNvPr>
          <p:cNvPicPr>
            <a:picLocks noChangeAspect="1"/>
          </p:cNvPicPr>
          <p:nvPr/>
        </p:nvPicPr>
        <p:blipFill>
          <a:blip r:embed="rId3"/>
          <a:stretch>
            <a:fillRect/>
          </a:stretch>
        </p:blipFill>
        <p:spPr>
          <a:xfrm>
            <a:off x="0" y="2954003"/>
            <a:ext cx="2571750" cy="257175"/>
          </a:xfrm>
          <a:prstGeom prst="rect">
            <a:avLst/>
          </a:prstGeom>
        </p:spPr>
      </p:pic>
      <p:sp>
        <p:nvSpPr>
          <p:cNvPr id="22" name="TextBox 21">
            <a:extLst>
              <a:ext uri="{FF2B5EF4-FFF2-40B4-BE49-F238E27FC236}">
                <a16:creationId xmlns:a16="http://schemas.microsoft.com/office/drawing/2014/main" id="{6A0153D7-9071-D1B6-7CE0-9CECCA7D565B}"/>
              </a:ext>
            </a:extLst>
          </p:cNvPr>
          <p:cNvSpPr txBox="1"/>
          <p:nvPr/>
        </p:nvSpPr>
        <p:spPr>
          <a:xfrm>
            <a:off x="0" y="3211178"/>
            <a:ext cx="5143500"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pic>
        <p:nvPicPr>
          <p:cNvPr id="23" name="Picture 22">
            <a:extLst>
              <a:ext uri="{FF2B5EF4-FFF2-40B4-BE49-F238E27FC236}">
                <a16:creationId xmlns:a16="http://schemas.microsoft.com/office/drawing/2014/main" id="{43A6FA5B-7546-1445-099C-EF8DA6A522DA}"/>
              </a:ext>
            </a:extLst>
          </p:cNvPr>
          <p:cNvPicPr>
            <a:picLocks noChangeAspect="1"/>
          </p:cNvPicPr>
          <p:nvPr/>
        </p:nvPicPr>
        <p:blipFill>
          <a:blip r:embed="rId3"/>
          <a:stretch>
            <a:fillRect/>
          </a:stretch>
        </p:blipFill>
        <p:spPr>
          <a:xfrm>
            <a:off x="0" y="3690577"/>
            <a:ext cx="2571750" cy="257175"/>
          </a:xfrm>
          <a:prstGeom prst="rect">
            <a:avLst/>
          </a:prstGeom>
        </p:spPr>
      </p:pic>
      <p:sp>
        <p:nvSpPr>
          <p:cNvPr id="25" name="TextBox 24">
            <a:extLst>
              <a:ext uri="{FF2B5EF4-FFF2-40B4-BE49-F238E27FC236}">
                <a16:creationId xmlns:a16="http://schemas.microsoft.com/office/drawing/2014/main" id="{1555808A-29DD-AF38-D4F8-6262ACB5561A}"/>
              </a:ext>
            </a:extLst>
          </p:cNvPr>
          <p:cNvSpPr txBox="1"/>
          <p:nvPr/>
        </p:nvSpPr>
        <p:spPr>
          <a:xfrm>
            <a:off x="-1" y="4082633"/>
            <a:ext cx="5143500"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1%:</a:t>
            </a:r>
          </a:p>
        </p:txBody>
      </p:sp>
      <p:pic>
        <p:nvPicPr>
          <p:cNvPr id="26" name="Picture 25">
            <a:extLst>
              <a:ext uri="{FF2B5EF4-FFF2-40B4-BE49-F238E27FC236}">
                <a16:creationId xmlns:a16="http://schemas.microsoft.com/office/drawing/2014/main" id="{9D5AD54D-801F-9594-D0A3-F18C46EB93B3}"/>
              </a:ext>
            </a:extLst>
          </p:cNvPr>
          <p:cNvPicPr>
            <a:picLocks noChangeAspect="1"/>
          </p:cNvPicPr>
          <p:nvPr/>
        </p:nvPicPr>
        <p:blipFill>
          <a:blip r:embed="rId3"/>
          <a:stretch>
            <a:fillRect/>
          </a:stretch>
        </p:blipFill>
        <p:spPr>
          <a:xfrm>
            <a:off x="-1" y="4562032"/>
            <a:ext cx="2571750" cy="257175"/>
          </a:xfrm>
          <a:prstGeom prst="rect">
            <a:avLst/>
          </a:prstGeom>
        </p:spPr>
      </p:pic>
      <p:sp>
        <p:nvSpPr>
          <p:cNvPr id="28" name="TextBox 27">
            <a:extLst>
              <a:ext uri="{FF2B5EF4-FFF2-40B4-BE49-F238E27FC236}">
                <a16:creationId xmlns:a16="http://schemas.microsoft.com/office/drawing/2014/main" id="{F72DE227-81A9-2AB0-0884-98C60280952C}"/>
              </a:ext>
            </a:extLst>
          </p:cNvPr>
          <p:cNvSpPr txBox="1"/>
          <p:nvPr/>
        </p:nvSpPr>
        <p:spPr>
          <a:xfrm>
            <a:off x="5143499" y="1560945"/>
            <a:ext cx="5048657"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KNN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pic>
        <p:nvPicPr>
          <p:cNvPr id="29" name="Picture 28">
            <a:extLst>
              <a:ext uri="{FF2B5EF4-FFF2-40B4-BE49-F238E27FC236}">
                <a16:creationId xmlns:a16="http://schemas.microsoft.com/office/drawing/2014/main" id="{F9C89F40-B725-B098-CD3D-CCE33BF7DF58}"/>
              </a:ext>
            </a:extLst>
          </p:cNvPr>
          <p:cNvPicPr>
            <a:picLocks noChangeAspect="1"/>
          </p:cNvPicPr>
          <p:nvPr/>
        </p:nvPicPr>
        <p:blipFill>
          <a:blip r:embed="rId4"/>
          <a:stretch>
            <a:fillRect/>
          </a:stretch>
        </p:blipFill>
        <p:spPr>
          <a:xfrm>
            <a:off x="5238343" y="2059131"/>
            <a:ext cx="3848100" cy="276225"/>
          </a:xfrm>
          <a:prstGeom prst="rect">
            <a:avLst/>
          </a:prstGeom>
        </p:spPr>
      </p:pic>
      <p:sp>
        <p:nvSpPr>
          <p:cNvPr id="31" name="TextBox 30">
            <a:extLst>
              <a:ext uri="{FF2B5EF4-FFF2-40B4-BE49-F238E27FC236}">
                <a16:creationId xmlns:a16="http://schemas.microsoft.com/office/drawing/2014/main" id="{B9A11BCC-8513-09A2-80C0-0C35CA05E694}"/>
              </a:ext>
            </a:extLst>
          </p:cNvPr>
          <p:cNvSpPr txBox="1"/>
          <p:nvPr/>
        </p:nvSpPr>
        <p:spPr>
          <a:xfrm>
            <a:off x="5143499" y="2395361"/>
            <a:ext cx="4975698"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OLS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pic>
        <p:nvPicPr>
          <p:cNvPr id="352" name="Picture 351">
            <a:extLst>
              <a:ext uri="{FF2B5EF4-FFF2-40B4-BE49-F238E27FC236}">
                <a16:creationId xmlns:a16="http://schemas.microsoft.com/office/drawing/2014/main" id="{5E87EE22-73C3-04EA-9863-A85D672D948B}"/>
              </a:ext>
            </a:extLst>
          </p:cNvPr>
          <p:cNvPicPr>
            <a:picLocks noChangeAspect="1"/>
          </p:cNvPicPr>
          <p:nvPr/>
        </p:nvPicPr>
        <p:blipFill>
          <a:blip r:embed="rId5"/>
          <a:stretch>
            <a:fillRect/>
          </a:stretch>
        </p:blipFill>
        <p:spPr>
          <a:xfrm>
            <a:off x="5311302" y="2850278"/>
            <a:ext cx="3848100" cy="361950"/>
          </a:xfrm>
          <a:prstGeom prst="rect">
            <a:avLst/>
          </a:prstGeom>
        </p:spPr>
      </p:pic>
      <p:sp>
        <p:nvSpPr>
          <p:cNvPr id="354" name="TextBox 353">
            <a:extLst>
              <a:ext uri="{FF2B5EF4-FFF2-40B4-BE49-F238E27FC236}">
                <a16:creationId xmlns:a16="http://schemas.microsoft.com/office/drawing/2014/main" id="{84C65CE6-4B43-C6EA-40D2-8C02D9F6E1CD}"/>
              </a:ext>
            </a:extLst>
          </p:cNvPr>
          <p:cNvSpPr txBox="1"/>
          <p:nvPr/>
        </p:nvSpPr>
        <p:spPr>
          <a:xfrm>
            <a:off x="5143499" y="3136293"/>
            <a:ext cx="5238344"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Langdetect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pic>
        <p:nvPicPr>
          <p:cNvPr id="355" name="Picture 354">
            <a:extLst>
              <a:ext uri="{FF2B5EF4-FFF2-40B4-BE49-F238E27FC236}">
                <a16:creationId xmlns:a16="http://schemas.microsoft.com/office/drawing/2014/main" id="{A5811461-C8BA-9883-6934-CA7CB4612117}"/>
              </a:ext>
            </a:extLst>
          </p:cNvPr>
          <p:cNvPicPr>
            <a:picLocks noChangeAspect="1"/>
          </p:cNvPicPr>
          <p:nvPr/>
        </p:nvPicPr>
        <p:blipFill>
          <a:blip r:embed="rId6"/>
          <a:stretch>
            <a:fillRect/>
          </a:stretch>
        </p:blipFill>
        <p:spPr>
          <a:xfrm>
            <a:off x="5143499" y="3693596"/>
            <a:ext cx="2305050" cy="323850"/>
          </a:xfrm>
          <a:prstGeom prst="rect">
            <a:avLst/>
          </a:prstGeom>
        </p:spPr>
      </p:pic>
      <p:sp>
        <p:nvSpPr>
          <p:cNvPr id="359" name="TextBox 358">
            <a:extLst>
              <a:ext uri="{FF2B5EF4-FFF2-40B4-BE49-F238E27FC236}">
                <a16:creationId xmlns:a16="http://schemas.microsoft.com/office/drawing/2014/main" id="{B3A4BC9D-114A-82A2-3B3F-BBFAB3B33F20}"/>
              </a:ext>
            </a:extLst>
          </p:cNvPr>
          <p:cNvSpPr txBox="1"/>
          <p:nvPr/>
        </p:nvSpPr>
        <p:spPr>
          <a:xfrm>
            <a:off x="5143499" y="4092331"/>
            <a:ext cx="5364804"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KS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pic>
        <p:nvPicPr>
          <p:cNvPr id="360" name="Picture 359">
            <a:extLst>
              <a:ext uri="{FF2B5EF4-FFF2-40B4-BE49-F238E27FC236}">
                <a16:creationId xmlns:a16="http://schemas.microsoft.com/office/drawing/2014/main" id="{657143D1-9125-8C08-A34B-9DE0BFC7F435}"/>
              </a:ext>
            </a:extLst>
          </p:cNvPr>
          <p:cNvPicPr>
            <a:picLocks noChangeAspect="1"/>
          </p:cNvPicPr>
          <p:nvPr/>
        </p:nvPicPr>
        <p:blipFill>
          <a:blip r:embed="rId7"/>
          <a:stretch>
            <a:fillRect/>
          </a:stretch>
        </p:blipFill>
        <p:spPr>
          <a:xfrm>
            <a:off x="4830276" y="4507309"/>
            <a:ext cx="5334635" cy="342900"/>
          </a:xfrm>
          <a:prstGeom prst="rect">
            <a:avLst/>
          </a:prstGeom>
        </p:spPr>
      </p:pic>
      <p:sp>
        <p:nvSpPr>
          <p:cNvPr id="362" name="Google Shape;128;p4">
            <a:extLst>
              <a:ext uri="{FF2B5EF4-FFF2-40B4-BE49-F238E27FC236}">
                <a16:creationId xmlns:a16="http://schemas.microsoft.com/office/drawing/2014/main" id="{AADFF86F-6516-F287-3099-CC321C178F3B}"/>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43</a:t>
            </a:r>
          </a:p>
        </p:txBody>
      </p:sp>
    </p:spTree>
    <p:extLst>
      <p:ext uri="{BB962C8B-B14F-4D97-AF65-F5344CB8AC3E}">
        <p14:creationId xmlns:p14="http://schemas.microsoft.com/office/powerpoint/2010/main" val="1890699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III.</a:t>
            </a:r>
            <a:r>
              <a:rPr lang="en-US" sz="4000" b="1">
                <a:solidFill>
                  <a:schemeClr val="lt1"/>
                </a:solidFill>
                <a:latin typeface="Calibri"/>
                <a:ea typeface="Calibri"/>
                <a:cs typeface="Calibri"/>
                <a:sym typeface="Calibri"/>
              </a:rPr>
              <a:t> Thực nghiệm và đánh giá:</a:t>
            </a:r>
            <a:r>
              <a:rPr lang="en-US" sz="3600" b="1">
                <a:solidFill>
                  <a:schemeClr val="lt1"/>
                </a:solidFill>
                <a:latin typeface="Calibri"/>
                <a:ea typeface="Calibri"/>
                <a:cs typeface="Calibri"/>
                <a:sym typeface="Calibri"/>
              </a:rPr>
              <a:t> </a:t>
            </a:r>
            <a:endParaRPr lang="en-US" sz="3600" b="1" dirty="0">
              <a:solidFill>
                <a:schemeClr val="lt1"/>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54F8CD1F-FE76-79A6-3F71-F0CDB8368CFA}"/>
              </a:ext>
            </a:extLst>
          </p:cNvPr>
          <p:cNvSpPr txBox="1"/>
          <p:nvPr/>
        </p:nvSpPr>
        <p:spPr>
          <a:xfrm>
            <a:off x="0" y="1264595"/>
            <a:ext cx="102870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3.1.4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nghiệm</a:t>
            </a:r>
            <a:r>
              <a:rPr lang="en-US" sz="1600" dirty="0">
                <a:latin typeface="Times New Roman" panose="02020603050405020304" pitchFamily="18" charset="0"/>
                <a:cs typeface="Times New Roman" panose="02020603050405020304" pitchFamily="18" charset="0"/>
              </a:rPr>
              <a:t> (50 </a:t>
            </a:r>
            <a:r>
              <a:rPr lang="en-US" sz="1600" dirty="0" err="1">
                <a:latin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B73C1DA9-1D9A-26E3-F58D-389EBAFDC9B6}"/>
              </a:ext>
            </a:extLst>
          </p:cNvPr>
          <p:cNvSpPr txBox="1"/>
          <p:nvPr/>
        </p:nvSpPr>
        <p:spPr>
          <a:xfrm>
            <a:off x="-1" y="1602880"/>
            <a:ext cx="5190921"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Unigrams:</a:t>
            </a:r>
          </a:p>
        </p:txBody>
      </p:sp>
      <p:pic>
        <p:nvPicPr>
          <p:cNvPr id="17" name="Picture 16">
            <a:extLst>
              <a:ext uri="{FF2B5EF4-FFF2-40B4-BE49-F238E27FC236}">
                <a16:creationId xmlns:a16="http://schemas.microsoft.com/office/drawing/2014/main" id="{DE7A9B61-3F1C-E4F9-504B-D2BC9C0AAA1B}"/>
              </a:ext>
            </a:extLst>
          </p:cNvPr>
          <p:cNvPicPr>
            <a:picLocks noChangeAspect="1"/>
          </p:cNvPicPr>
          <p:nvPr/>
        </p:nvPicPr>
        <p:blipFill>
          <a:blip r:embed="rId3"/>
          <a:stretch>
            <a:fillRect/>
          </a:stretch>
        </p:blipFill>
        <p:spPr>
          <a:xfrm>
            <a:off x="0" y="2082548"/>
            <a:ext cx="2571750" cy="257175"/>
          </a:xfrm>
          <a:prstGeom prst="rect">
            <a:avLst/>
          </a:prstGeom>
        </p:spPr>
      </p:pic>
      <p:sp>
        <p:nvSpPr>
          <p:cNvPr id="19" name="TextBox 18">
            <a:extLst>
              <a:ext uri="{FF2B5EF4-FFF2-40B4-BE49-F238E27FC236}">
                <a16:creationId xmlns:a16="http://schemas.microsoft.com/office/drawing/2014/main" id="{42FD4B06-4E98-242C-34CD-A9096EBC82BA}"/>
              </a:ext>
            </a:extLst>
          </p:cNvPr>
          <p:cNvSpPr txBox="1"/>
          <p:nvPr/>
        </p:nvSpPr>
        <p:spPr>
          <a:xfrm>
            <a:off x="-1" y="2474604"/>
            <a:ext cx="5143501"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Bigrams:</a:t>
            </a:r>
          </a:p>
        </p:txBody>
      </p:sp>
      <p:pic>
        <p:nvPicPr>
          <p:cNvPr id="20" name="Picture 19">
            <a:extLst>
              <a:ext uri="{FF2B5EF4-FFF2-40B4-BE49-F238E27FC236}">
                <a16:creationId xmlns:a16="http://schemas.microsoft.com/office/drawing/2014/main" id="{120B7EC9-C44D-33D4-1A4D-591533B12A3C}"/>
              </a:ext>
            </a:extLst>
          </p:cNvPr>
          <p:cNvPicPr>
            <a:picLocks noChangeAspect="1"/>
          </p:cNvPicPr>
          <p:nvPr/>
        </p:nvPicPr>
        <p:blipFill>
          <a:blip r:embed="rId3"/>
          <a:stretch>
            <a:fillRect/>
          </a:stretch>
        </p:blipFill>
        <p:spPr>
          <a:xfrm>
            <a:off x="0" y="2954003"/>
            <a:ext cx="2571750" cy="257175"/>
          </a:xfrm>
          <a:prstGeom prst="rect">
            <a:avLst/>
          </a:prstGeom>
        </p:spPr>
      </p:pic>
      <p:sp>
        <p:nvSpPr>
          <p:cNvPr id="22" name="TextBox 21">
            <a:extLst>
              <a:ext uri="{FF2B5EF4-FFF2-40B4-BE49-F238E27FC236}">
                <a16:creationId xmlns:a16="http://schemas.microsoft.com/office/drawing/2014/main" id="{6A0153D7-9071-D1B6-7CE0-9CECCA7D565B}"/>
              </a:ext>
            </a:extLst>
          </p:cNvPr>
          <p:cNvSpPr txBox="1"/>
          <p:nvPr/>
        </p:nvSpPr>
        <p:spPr>
          <a:xfrm>
            <a:off x="0" y="3211178"/>
            <a:ext cx="5143500"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pic>
        <p:nvPicPr>
          <p:cNvPr id="23" name="Picture 22">
            <a:extLst>
              <a:ext uri="{FF2B5EF4-FFF2-40B4-BE49-F238E27FC236}">
                <a16:creationId xmlns:a16="http://schemas.microsoft.com/office/drawing/2014/main" id="{43A6FA5B-7546-1445-099C-EF8DA6A522DA}"/>
              </a:ext>
            </a:extLst>
          </p:cNvPr>
          <p:cNvPicPr>
            <a:picLocks noChangeAspect="1"/>
          </p:cNvPicPr>
          <p:nvPr/>
        </p:nvPicPr>
        <p:blipFill>
          <a:blip r:embed="rId3"/>
          <a:stretch>
            <a:fillRect/>
          </a:stretch>
        </p:blipFill>
        <p:spPr>
          <a:xfrm>
            <a:off x="0" y="3690577"/>
            <a:ext cx="2571750" cy="257175"/>
          </a:xfrm>
          <a:prstGeom prst="rect">
            <a:avLst/>
          </a:prstGeom>
        </p:spPr>
      </p:pic>
      <p:sp>
        <p:nvSpPr>
          <p:cNvPr id="25" name="TextBox 24">
            <a:extLst>
              <a:ext uri="{FF2B5EF4-FFF2-40B4-BE49-F238E27FC236}">
                <a16:creationId xmlns:a16="http://schemas.microsoft.com/office/drawing/2014/main" id="{1555808A-29DD-AF38-D4F8-6262ACB5561A}"/>
              </a:ext>
            </a:extLst>
          </p:cNvPr>
          <p:cNvSpPr txBox="1"/>
          <p:nvPr/>
        </p:nvSpPr>
        <p:spPr>
          <a:xfrm>
            <a:off x="-1" y="4082633"/>
            <a:ext cx="5143500"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1%:</a:t>
            </a:r>
          </a:p>
        </p:txBody>
      </p:sp>
      <p:pic>
        <p:nvPicPr>
          <p:cNvPr id="26" name="Picture 25">
            <a:extLst>
              <a:ext uri="{FF2B5EF4-FFF2-40B4-BE49-F238E27FC236}">
                <a16:creationId xmlns:a16="http://schemas.microsoft.com/office/drawing/2014/main" id="{9D5AD54D-801F-9594-D0A3-F18C46EB93B3}"/>
              </a:ext>
            </a:extLst>
          </p:cNvPr>
          <p:cNvPicPr>
            <a:picLocks noChangeAspect="1"/>
          </p:cNvPicPr>
          <p:nvPr/>
        </p:nvPicPr>
        <p:blipFill>
          <a:blip r:embed="rId3"/>
          <a:stretch>
            <a:fillRect/>
          </a:stretch>
        </p:blipFill>
        <p:spPr>
          <a:xfrm>
            <a:off x="-1" y="4562032"/>
            <a:ext cx="2571750" cy="257175"/>
          </a:xfrm>
          <a:prstGeom prst="rect">
            <a:avLst/>
          </a:prstGeom>
        </p:spPr>
      </p:pic>
      <p:sp>
        <p:nvSpPr>
          <p:cNvPr id="28" name="TextBox 27">
            <a:extLst>
              <a:ext uri="{FF2B5EF4-FFF2-40B4-BE49-F238E27FC236}">
                <a16:creationId xmlns:a16="http://schemas.microsoft.com/office/drawing/2014/main" id="{F72DE227-81A9-2AB0-0884-98C60280952C}"/>
              </a:ext>
            </a:extLst>
          </p:cNvPr>
          <p:cNvSpPr txBox="1"/>
          <p:nvPr/>
        </p:nvSpPr>
        <p:spPr>
          <a:xfrm>
            <a:off x="5143499" y="1560945"/>
            <a:ext cx="5048657"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KNN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pic>
        <p:nvPicPr>
          <p:cNvPr id="29" name="Picture 28">
            <a:extLst>
              <a:ext uri="{FF2B5EF4-FFF2-40B4-BE49-F238E27FC236}">
                <a16:creationId xmlns:a16="http://schemas.microsoft.com/office/drawing/2014/main" id="{F9C89F40-B725-B098-CD3D-CCE33BF7DF58}"/>
              </a:ext>
            </a:extLst>
          </p:cNvPr>
          <p:cNvPicPr>
            <a:picLocks noChangeAspect="1"/>
          </p:cNvPicPr>
          <p:nvPr/>
        </p:nvPicPr>
        <p:blipFill>
          <a:blip r:embed="rId4"/>
          <a:stretch>
            <a:fillRect/>
          </a:stretch>
        </p:blipFill>
        <p:spPr>
          <a:xfrm>
            <a:off x="5238343" y="2059131"/>
            <a:ext cx="3848100" cy="276225"/>
          </a:xfrm>
          <a:prstGeom prst="rect">
            <a:avLst/>
          </a:prstGeom>
        </p:spPr>
      </p:pic>
      <p:sp>
        <p:nvSpPr>
          <p:cNvPr id="31" name="TextBox 30">
            <a:extLst>
              <a:ext uri="{FF2B5EF4-FFF2-40B4-BE49-F238E27FC236}">
                <a16:creationId xmlns:a16="http://schemas.microsoft.com/office/drawing/2014/main" id="{B9A11BCC-8513-09A2-80C0-0C35CA05E694}"/>
              </a:ext>
            </a:extLst>
          </p:cNvPr>
          <p:cNvSpPr txBox="1"/>
          <p:nvPr/>
        </p:nvSpPr>
        <p:spPr>
          <a:xfrm>
            <a:off x="5143499" y="2395361"/>
            <a:ext cx="4975698"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OLS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sp>
        <p:nvSpPr>
          <p:cNvPr id="354" name="TextBox 353">
            <a:extLst>
              <a:ext uri="{FF2B5EF4-FFF2-40B4-BE49-F238E27FC236}">
                <a16:creationId xmlns:a16="http://schemas.microsoft.com/office/drawing/2014/main" id="{84C65CE6-4B43-C6EA-40D2-8C02D9F6E1CD}"/>
              </a:ext>
            </a:extLst>
          </p:cNvPr>
          <p:cNvSpPr txBox="1"/>
          <p:nvPr/>
        </p:nvSpPr>
        <p:spPr>
          <a:xfrm>
            <a:off x="5143499" y="3136293"/>
            <a:ext cx="5238344"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Langdetect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pic>
        <p:nvPicPr>
          <p:cNvPr id="355" name="Picture 354">
            <a:extLst>
              <a:ext uri="{FF2B5EF4-FFF2-40B4-BE49-F238E27FC236}">
                <a16:creationId xmlns:a16="http://schemas.microsoft.com/office/drawing/2014/main" id="{A5811461-C8BA-9883-6934-CA7CB4612117}"/>
              </a:ext>
            </a:extLst>
          </p:cNvPr>
          <p:cNvPicPr>
            <a:picLocks noChangeAspect="1"/>
          </p:cNvPicPr>
          <p:nvPr/>
        </p:nvPicPr>
        <p:blipFill>
          <a:blip r:embed="rId5"/>
          <a:stretch>
            <a:fillRect/>
          </a:stretch>
        </p:blipFill>
        <p:spPr>
          <a:xfrm>
            <a:off x="5143499" y="3693596"/>
            <a:ext cx="2305050" cy="323850"/>
          </a:xfrm>
          <a:prstGeom prst="rect">
            <a:avLst/>
          </a:prstGeom>
        </p:spPr>
      </p:pic>
      <p:sp>
        <p:nvSpPr>
          <p:cNvPr id="359" name="TextBox 358">
            <a:extLst>
              <a:ext uri="{FF2B5EF4-FFF2-40B4-BE49-F238E27FC236}">
                <a16:creationId xmlns:a16="http://schemas.microsoft.com/office/drawing/2014/main" id="{B3A4BC9D-114A-82A2-3B3F-BBFAB3B33F20}"/>
              </a:ext>
            </a:extLst>
          </p:cNvPr>
          <p:cNvSpPr txBox="1"/>
          <p:nvPr/>
        </p:nvSpPr>
        <p:spPr>
          <a:xfrm>
            <a:off x="5143499" y="4092331"/>
            <a:ext cx="5364804"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KS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pic>
        <p:nvPicPr>
          <p:cNvPr id="2" name="Picture 1">
            <a:extLst>
              <a:ext uri="{FF2B5EF4-FFF2-40B4-BE49-F238E27FC236}">
                <a16:creationId xmlns:a16="http://schemas.microsoft.com/office/drawing/2014/main" id="{74321AA9-9C22-E133-8695-49471A51419A}"/>
              </a:ext>
            </a:extLst>
          </p:cNvPr>
          <p:cNvPicPr>
            <a:picLocks noChangeAspect="1"/>
          </p:cNvPicPr>
          <p:nvPr/>
        </p:nvPicPr>
        <p:blipFill>
          <a:blip r:embed="rId6"/>
          <a:stretch>
            <a:fillRect/>
          </a:stretch>
        </p:blipFill>
        <p:spPr>
          <a:xfrm>
            <a:off x="5143498" y="2929978"/>
            <a:ext cx="3971925" cy="295275"/>
          </a:xfrm>
          <a:prstGeom prst="rect">
            <a:avLst/>
          </a:prstGeom>
        </p:spPr>
      </p:pic>
      <p:pic>
        <p:nvPicPr>
          <p:cNvPr id="3" name="Picture 2">
            <a:extLst>
              <a:ext uri="{FF2B5EF4-FFF2-40B4-BE49-F238E27FC236}">
                <a16:creationId xmlns:a16="http://schemas.microsoft.com/office/drawing/2014/main" id="{A245A0BC-EAC7-1BC1-CAE6-117F224D6B73}"/>
              </a:ext>
            </a:extLst>
          </p:cNvPr>
          <p:cNvPicPr>
            <a:picLocks noChangeAspect="1"/>
          </p:cNvPicPr>
          <p:nvPr/>
        </p:nvPicPr>
        <p:blipFill>
          <a:blip r:embed="rId7"/>
          <a:stretch>
            <a:fillRect/>
          </a:stretch>
        </p:blipFill>
        <p:spPr>
          <a:xfrm>
            <a:off x="4904740" y="4546057"/>
            <a:ext cx="5382260" cy="333375"/>
          </a:xfrm>
          <a:prstGeom prst="rect">
            <a:avLst/>
          </a:prstGeom>
        </p:spPr>
      </p:pic>
      <p:sp>
        <p:nvSpPr>
          <p:cNvPr id="6" name="Google Shape;128;p4">
            <a:extLst>
              <a:ext uri="{FF2B5EF4-FFF2-40B4-BE49-F238E27FC236}">
                <a16:creationId xmlns:a16="http://schemas.microsoft.com/office/drawing/2014/main" id="{6A69CA89-B270-6703-A493-F3751BF6FD49}"/>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44</a:t>
            </a:r>
          </a:p>
        </p:txBody>
      </p:sp>
    </p:spTree>
    <p:extLst>
      <p:ext uri="{BB962C8B-B14F-4D97-AF65-F5344CB8AC3E}">
        <p14:creationId xmlns:p14="http://schemas.microsoft.com/office/powerpoint/2010/main" val="229973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III.</a:t>
            </a:r>
            <a:r>
              <a:rPr lang="en-US" sz="4000" b="1">
                <a:solidFill>
                  <a:schemeClr val="lt1"/>
                </a:solidFill>
                <a:latin typeface="Calibri"/>
                <a:ea typeface="Calibri"/>
                <a:cs typeface="Calibri"/>
                <a:sym typeface="Calibri"/>
              </a:rPr>
              <a:t> Thực nghiệm và đánh giá:</a:t>
            </a:r>
            <a:r>
              <a:rPr lang="en-US" sz="3600" b="1">
                <a:solidFill>
                  <a:schemeClr val="lt1"/>
                </a:solidFill>
                <a:latin typeface="Calibri"/>
                <a:ea typeface="Calibri"/>
                <a:cs typeface="Calibri"/>
                <a:sym typeface="Calibri"/>
              </a:rPr>
              <a:t> </a:t>
            </a:r>
            <a:endParaRPr lang="en-US" sz="3600" b="1" dirty="0">
              <a:solidFill>
                <a:schemeClr val="lt1"/>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54F8CD1F-FE76-79A6-3F71-F0CDB8368CFA}"/>
              </a:ext>
            </a:extLst>
          </p:cNvPr>
          <p:cNvSpPr txBox="1"/>
          <p:nvPr/>
        </p:nvSpPr>
        <p:spPr>
          <a:xfrm>
            <a:off x="0" y="1264595"/>
            <a:ext cx="102870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3.1.4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nghiệm</a:t>
            </a:r>
            <a:r>
              <a:rPr lang="en-US" sz="1600" dirty="0">
                <a:latin typeface="Times New Roman" panose="02020603050405020304" pitchFamily="18" charset="0"/>
                <a:cs typeface="Times New Roman" panose="02020603050405020304" pitchFamily="18" charset="0"/>
              </a:rPr>
              <a:t> (100 </a:t>
            </a:r>
            <a:r>
              <a:rPr lang="en-US" sz="1600" dirty="0" err="1">
                <a:latin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B73C1DA9-1D9A-26E3-F58D-389EBAFDC9B6}"/>
              </a:ext>
            </a:extLst>
          </p:cNvPr>
          <p:cNvSpPr txBox="1"/>
          <p:nvPr/>
        </p:nvSpPr>
        <p:spPr>
          <a:xfrm>
            <a:off x="-1" y="1602880"/>
            <a:ext cx="5190921"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Unigrams:</a:t>
            </a:r>
          </a:p>
        </p:txBody>
      </p:sp>
      <p:pic>
        <p:nvPicPr>
          <p:cNvPr id="17" name="Picture 16">
            <a:extLst>
              <a:ext uri="{FF2B5EF4-FFF2-40B4-BE49-F238E27FC236}">
                <a16:creationId xmlns:a16="http://schemas.microsoft.com/office/drawing/2014/main" id="{DE7A9B61-3F1C-E4F9-504B-D2BC9C0AAA1B}"/>
              </a:ext>
            </a:extLst>
          </p:cNvPr>
          <p:cNvPicPr>
            <a:picLocks noChangeAspect="1"/>
          </p:cNvPicPr>
          <p:nvPr/>
        </p:nvPicPr>
        <p:blipFill>
          <a:blip r:embed="rId3"/>
          <a:stretch>
            <a:fillRect/>
          </a:stretch>
        </p:blipFill>
        <p:spPr>
          <a:xfrm>
            <a:off x="0" y="2082548"/>
            <a:ext cx="2571750" cy="257175"/>
          </a:xfrm>
          <a:prstGeom prst="rect">
            <a:avLst/>
          </a:prstGeom>
        </p:spPr>
      </p:pic>
      <p:sp>
        <p:nvSpPr>
          <p:cNvPr id="19" name="TextBox 18">
            <a:extLst>
              <a:ext uri="{FF2B5EF4-FFF2-40B4-BE49-F238E27FC236}">
                <a16:creationId xmlns:a16="http://schemas.microsoft.com/office/drawing/2014/main" id="{42FD4B06-4E98-242C-34CD-A9096EBC82BA}"/>
              </a:ext>
            </a:extLst>
          </p:cNvPr>
          <p:cNvSpPr txBox="1"/>
          <p:nvPr/>
        </p:nvSpPr>
        <p:spPr>
          <a:xfrm>
            <a:off x="-1" y="2474604"/>
            <a:ext cx="5143501"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Bigrams:</a:t>
            </a:r>
          </a:p>
        </p:txBody>
      </p:sp>
      <p:pic>
        <p:nvPicPr>
          <p:cNvPr id="20" name="Picture 19">
            <a:extLst>
              <a:ext uri="{FF2B5EF4-FFF2-40B4-BE49-F238E27FC236}">
                <a16:creationId xmlns:a16="http://schemas.microsoft.com/office/drawing/2014/main" id="{120B7EC9-C44D-33D4-1A4D-591533B12A3C}"/>
              </a:ext>
            </a:extLst>
          </p:cNvPr>
          <p:cNvPicPr>
            <a:picLocks noChangeAspect="1"/>
          </p:cNvPicPr>
          <p:nvPr/>
        </p:nvPicPr>
        <p:blipFill>
          <a:blip r:embed="rId3"/>
          <a:stretch>
            <a:fillRect/>
          </a:stretch>
        </p:blipFill>
        <p:spPr>
          <a:xfrm>
            <a:off x="0" y="2954003"/>
            <a:ext cx="2571750" cy="257175"/>
          </a:xfrm>
          <a:prstGeom prst="rect">
            <a:avLst/>
          </a:prstGeom>
        </p:spPr>
      </p:pic>
      <p:sp>
        <p:nvSpPr>
          <p:cNvPr id="22" name="TextBox 21">
            <a:extLst>
              <a:ext uri="{FF2B5EF4-FFF2-40B4-BE49-F238E27FC236}">
                <a16:creationId xmlns:a16="http://schemas.microsoft.com/office/drawing/2014/main" id="{6A0153D7-9071-D1B6-7CE0-9CECCA7D565B}"/>
              </a:ext>
            </a:extLst>
          </p:cNvPr>
          <p:cNvSpPr txBox="1"/>
          <p:nvPr/>
        </p:nvSpPr>
        <p:spPr>
          <a:xfrm>
            <a:off x="0" y="3211178"/>
            <a:ext cx="5143500"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pic>
        <p:nvPicPr>
          <p:cNvPr id="23" name="Picture 22">
            <a:extLst>
              <a:ext uri="{FF2B5EF4-FFF2-40B4-BE49-F238E27FC236}">
                <a16:creationId xmlns:a16="http://schemas.microsoft.com/office/drawing/2014/main" id="{43A6FA5B-7546-1445-099C-EF8DA6A522DA}"/>
              </a:ext>
            </a:extLst>
          </p:cNvPr>
          <p:cNvPicPr>
            <a:picLocks noChangeAspect="1"/>
          </p:cNvPicPr>
          <p:nvPr/>
        </p:nvPicPr>
        <p:blipFill>
          <a:blip r:embed="rId3"/>
          <a:stretch>
            <a:fillRect/>
          </a:stretch>
        </p:blipFill>
        <p:spPr>
          <a:xfrm>
            <a:off x="0" y="3690577"/>
            <a:ext cx="2571750" cy="257175"/>
          </a:xfrm>
          <a:prstGeom prst="rect">
            <a:avLst/>
          </a:prstGeom>
        </p:spPr>
      </p:pic>
      <p:sp>
        <p:nvSpPr>
          <p:cNvPr id="25" name="TextBox 24">
            <a:extLst>
              <a:ext uri="{FF2B5EF4-FFF2-40B4-BE49-F238E27FC236}">
                <a16:creationId xmlns:a16="http://schemas.microsoft.com/office/drawing/2014/main" id="{1555808A-29DD-AF38-D4F8-6262ACB5561A}"/>
              </a:ext>
            </a:extLst>
          </p:cNvPr>
          <p:cNvSpPr txBox="1"/>
          <p:nvPr/>
        </p:nvSpPr>
        <p:spPr>
          <a:xfrm>
            <a:off x="-1" y="4082633"/>
            <a:ext cx="5143500"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NB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1%:</a:t>
            </a:r>
          </a:p>
        </p:txBody>
      </p:sp>
      <p:pic>
        <p:nvPicPr>
          <p:cNvPr id="26" name="Picture 25">
            <a:extLst>
              <a:ext uri="{FF2B5EF4-FFF2-40B4-BE49-F238E27FC236}">
                <a16:creationId xmlns:a16="http://schemas.microsoft.com/office/drawing/2014/main" id="{9D5AD54D-801F-9594-D0A3-F18C46EB93B3}"/>
              </a:ext>
            </a:extLst>
          </p:cNvPr>
          <p:cNvPicPr>
            <a:picLocks noChangeAspect="1"/>
          </p:cNvPicPr>
          <p:nvPr/>
        </p:nvPicPr>
        <p:blipFill>
          <a:blip r:embed="rId3"/>
          <a:stretch>
            <a:fillRect/>
          </a:stretch>
        </p:blipFill>
        <p:spPr>
          <a:xfrm>
            <a:off x="-1" y="4562032"/>
            <a:ext cx="2571750" cy="257175"/>
          </a:xfrm>
          <a:prstGeom prst="rect">
            <a:avLst/>
          </a:prstGeom>
        </p:spPr>
      </p:pic>
      <p:sp>
        <p:nvSpPr>
          <p:cNvPr id="28" name="TextBox 27">
            <a:extLst>
              <a:ext uri="{FF2B5EF4-FFF2-40B4-BE49-F238E27FC236}">
                <a16:creationId xmlns:a16="http://schemas.microsoft.com/office/drawing/2014/main" id="{F72DE227-81A9-2AB0-0884-98C60280952C}"/>
              </a:ext>
            </a:extLst>
          </p:cNvPr>
          <p:cNvSpPr txBox="1"/>
          <p:nvPr/>
        </p:nvSpPr>
        <p:spPr>
          <a:xfrm>
            <a:off x="5143499" y="1560945"/>
            <a:ext cx="5048657"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KNN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pic>
        <p:nvPicPr>
          <p:cNvPr id="29" name="Picture 28">
            <a:extLst>
              <a:ext uri="{FF2B5EF4-FFF2-40B4-BE49-F238E27FC236}">
                <a16:creationId xmlns:a16="http://schemas.microsoft.com/office/drawing/2014/main" id="{F9C89F40-B725-B098-CD3D-CCE33BF7DF58}"/>
              </a:ext>
            </a:extLst>
          </p:cNvPr>
          <p:cNvPicPr>
            <a:picLocks noChangeAspect="1"/>
          </p:cNvPicPr>
          <p:nvPr/>
        </p:nvPicPr>
        <p:blipFill>
          <a:blip r:embed="rId4"/>
          <a:stretch>
            <a:fillRect/>
          </a:stretch>
        </p:blipFill>
        <p:spPr>
          <a:xfrm>
            <a:off x="5238343" y="2059131"/>
            <a:ext cx="3848100" cy="276225"/>
          </a:xfrm>
          <a:prstGeom prst="rect">
            <a:avLst/>
          </a:prstGeom>
        </p:spPr>
      </p:pic>
      <p:sp>
        <p:nvSpPr>
          <p:cNvPr id="31" name="TextBox 30">
            <a:extLst>
              <a:ext uri="{FF2B5EF4-FFF2-40B4-BE49-F238E27FC236}">
                <a16:creationId xmlns:a16="http://schemas.microsoft.com/office/drawing/2014/main" id="{B9A11BCC-8513-09A2-80C0-0C35CA05E694}"/>
              </a:ext>
            </a:extLst>
          </p:cNvPr>
          <p:cNvSpPr txBox="1"/>
          <p:nvPr/>
        </p:nvSpPr>
        <p:spPr>
          <a:xfrm>
            <a:off x="5143499" y="2395361"/>
            <a:ext cx="4975698"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OLS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sp>
        <p:nvSpPr>
          <p:cNvPr id="354" name="TextBox 353">
            <a:extLst>
              <a:ext uri="{FF2B5EF4-FFF2-40B4-BE49-F238E27FC236}">
                <a16:creationId xmlns:a16="http://schemas.microsoft.com/office/drawing/2014/main" id="{84C65CE6-4B43-C6EA-40D2-8C02D9F6E1CD}"/>
              </a:ext>
            </a:extLst>
          </p:cNvPr>
          <p:cNvSpPr txBox="1"/>
          <p:nvPr/>
        </p:nvSpPr>
        <p:spPr>
          <a:xfrm>
            <a:off x="5143499" y="3136293"/>
            <a:ext cx="5238344"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Langdetect</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pic>
        <p:nvPicPr>
          <p:cNvPr id="355" name="Picture 354">
            <a:extLst>
              <a:ext uri="{FF2B5EF4-FFF2-40B4-BE49-F238E27FC236}">
                <a16:creationId xmlns:a16="http://schemas.microsoft.com/office/drawing/2014/main" id="{A5811461-C8BA-9883-6934-CA7CB4612117}"/>
              </a:ext>
            </a:extLst>
          </p:cNvPr>
          <p:cNvPicPr>
            <a:picLocks noChangeAspect="1"/>
          </p:cNvPicPr>
          <p:nvPr/>
        </p:nvPicPr>
        <p:blipFill>
          <a:blip r:embed="rId5"/>
          <a:stretch>
            <a:fillRect/>
          </a:stretch>
        </p:blipFill>
        <p:spPr>
          <a:xfrm>
            <a:off x="5143499" y="3693596"/>
            <a:ext cx="2305050" cy="323850"/>
          </a:xfrm>
          <a:prstGeom prst="rect">
            <a:avLst/>
          </a:prstGeom>
        </p:spPr>
      </p:pic>
      <p:sp>
        <p:nvSpPr>
          <p:cNvPr id="359" name="TextBox 358">
            <a:extLst>
              <a:ext uri="{FF2B5EF4-FFF2-40B4-BE49-F238E27FC236}">
                <a16:creationId xmlns:a16="http://schemas.microsoft.com/office/drawing/2014/main" id="{B3A4BC9D-114A-82A2-3B3F-BBFAB3B33F20}"/>
              </a:ext>
            </a:extLst>
          </p:cNvPr>
          <p:cNvSpPr txBox="1"/>
          <p:nvPr/>
        </p:nvSpPr>
        <p:spPr>
          <a:xfrm>
            <a:off x="5143499" y="4092331"/>
            <a:ext cx="5364804" cy="380489"/>
          </a:xfrm>
          <a:prstGeom prst="rect">
            <a:avLst/>
          </a:prstGeom>
          <a:noFill/>
        </p:spPr>
        <p:txBody>
          <a:bodyPr wrap="square">
            <a:spAutoFit/>
          </a:bodyPr>
          <a:lstStyle/>
          <a:p>
            <a:pPr marL="342900" marR="0" lvl="0" indent="-342900">
              <a:lnSpc>
                <a:spcPct val="130000"/>
              </a:lnSpc>
              <a:spcBef>
                <a:spcPts val="1200"/>
              </a:spcBef>
              <a:spcAft>
                <a:spcPts val="0"/>
              </a:spcAft>
              <a:buFont typeface="Times New Roman" panose="02020603050405020304" pitchFamily="18" charset="0"/>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KS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Mix Top 50:</a:t>
            </a:r>
          </a:p>
        </p:txBody>
      </p:sp>
      <p:pic>
        <p:nvPicPr>
          <p:cNvPr id="2" name="Picture 1">
            <a:extLst>
              <a:ext uri="{FF2B5EF4-FFF2-40B4-BE49-F238E27FC236}">
                <a16:creationId xmlns:a16="http://schemas.microsoft.com/office/drawing/2014/main" id="{74321AA9-9C22-E133-8695-49471A51419A}"/>
              </a:ext>
            </a:extLst>
          </p:cNvPr>
          <p:cNvPicPr>
            <a:picLocks noChangeAspect="1"/>
          </p:cNvPicPr>
          <p:nvPr/>
        </p:nvPicPr>
        <p:blipFill>
          <a:blip r:embed="rId6"/>
          <a:stretch>
            <a:fillRect/>
          </a:stretch>
        </p:blipFill>
        <p:spPr>
          <a:xfrm>
            <a:off x="5143498" y="2929978"/>
            <a:ext cx="3971925" cy="295275"/>
          </a:xfrm>
          <a:prstGeom prst="rect">
            <a:avLst/>
          </a:prstGeom>
        </p:spPr>
      </p:pic>
      <p:pic>
        <p:nvPicPr>
          <p:cNvPr id="4" name="Picture 3">
            <a:extLst>
              <a:ext uri="{FF2B5EF4-FFF2-40B4-BE49-F238E27FC236}">
                <a16:creationId xmlns:a16="http://schemas.microsoft.com/office/drawing/2014/main" id="{F00A861E-B3FB-CA64-DD2E-A74CE8BAA1C6}"/>
              </a:ext>
            </a:extLst>
          </p:cNvPr>
          <p:cNvPicPr>
            <a:picLocks noChangeAspect="1"/>
          </p:cNvPicPr>
          <p:nvPr/>
        </p:nvPicPr>
        <p:blipFill>
          <a:blip r:embed="rId7"/>
          <a:stretch>
            <a:fillRect/>
          </a:stretch>
        </p:blipFill>
        <p:spPr>
          <a:xfrm>
            <a:off x="4904740" y="4555526"/>
            <a:ext cx="5382260" cy="333375"/>
          </a:xfrm>
          <a:prstGeom prst="rect">
            <a:avLst/>
          </a:prstGeom>
        </p:spPr>
      </p:pic>
      <p:sp>
        <p:nvSpPr>
          <p:cNvPr id="7" name="Google Shape;128;p4">
            <a:extLst>
              <a:ext uri="{FF2B5EF4-FFF2-40B4-BE49-F238E27FC236}">
                <a16:creationId xmlns:a16="http://schemas.microsoft.com/office/drawing/2014/main" id="{EBA832B3-4692-400B-BCD8-D7AE8DE5DB3C}"/>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45</a:t>
            </a:r>
          </a:p>
        </p:txBody>
      </p:sp>
    </p:spTree>
    <p:extLst>
      <p:ext uri="{BB962C8B-B14F-4D97-AF65-F5344CB8AC3E}">
        <p14:creationId xmlns:p14="http://schemas.microsoft.com/office/powerpoint/2010/main" val="4232827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III.</a:t>
            </a:r>
            <a:r>
              <a:rPr lang="en-US" sz="4000" b="1">
                <a:solidFill>
                  <a:schemeClr val="lt1"/>
                </a:solidFill>
                <a:latin typeface="Calibri"/>
                <a:ea typeface="Calibri"/>
                <a:cs typeface="Calibri"/>
                <a:sym typeface="Calibri"/>
              </a:rPr>
              <a:t> Thực nghiệm và đánh giá:</a:t>
            </a:r>
            <a:r>
              <a:rPr lang="en-US" sz="3600" b="1">
                <a:solidFill>
                  <a:schemeClr val="lt1"/>
                </a:solidFill>
                <a:latin typeface="Calibri"/>
                <a:ea typeface="Calibri"/>
                <a:cs typeface="Calibri"/>
                <a:sym typeface="Calibri"/>
              </a:rPr>
              <a:t> </a:t>
            </a:r>
            <a:endParaRPr lang="en-US" sz="3600" b="1" dirty="0">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5FE6BEB0-7EB4-5C61-44EF-A33B5D2A0220}"/>
              </a:ext>
            </a:extLst>
          </p:cNvPr>
          <p:cNvSpPr txBox="1"/>
          <p:nvPr/>
        </p:nvSpPr>
        <p:spPr>
          <a:xfrm>
            <a:off x="0" y="1254868"/>
            <a:ext cx="102870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3.1.5 </a:t>
            </a:r>
            <a:r>
              <a:rPr lang="en-US" sz="1600" dirty="0" err="1">
                <a:latin typeface="Times New Roman" panose="02020603050405020304" pitchFamily="18" charset="0"/>
                <a:cs typeface="Times New Roman" panose="02020603050405020304" pitchFamily="18" charset="0"/>
              </a:rPr>
              <a:t>Nhận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xét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chung</a:t>
            </a:r>
            <a:r>
              <a:rPr lang="en-US" sz="16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08E14A6C-4B14-717D-6A84-C8CA58E91A51}"/>
              </a:ext>
            </a:extLst>
          </p:cNvPr>
          <p:cNvSpPr txBox="1"/>
          <p:nvPr/>
        </p:nvSpPr>
        <p:spPr>
          <a:xfrm>
            <a:off x="0" y="1640913"/>
            <a:ext cx="10287000" cy="4599016"/>
          </a:xfrm>
          <a:prstGeom prst="rect">
            <a:avLst/>
          </a:prstGeom>
          <a:noFill/>
        </p:spPr>
        <p:txBody>
          <a:bodyPr wrap="square">
            <a:spAutoFit/>
          </a:bodyPr>
          <a:lstStyle/>
          <a:p>
            <a:pPr marL="457200" marR="0" algn="ctr">
              <a:lnSpc>
                <a:spcPct val="130000"/>
              </a:lnSpc>
              <a:spcBef>
                <a:spcPts val="200"/>
              </a:spcBef>
              <a:spcAft>
                <a:spcPts val="0"/>
              </a:spcAft>
            </a:pP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riêng</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marR="0" lvl="0" indent="-342900">
              <a:lnSpc>
                <a:spcPct val="130000"/>
              </a:lnSpc>
              <a:spcBef>
                <a:spcPts val="1200"/>
              </a:spcBef>
              <a:spcAft>
                <a:spcPts val="0"/>
              </a:spcAft>
              <a:buFont typeface="Times New Roman" panose="02020603050405020304" pitchFamily="18" charset="0"/>
              <a:buChar char="-"/>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Dễ</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hiểu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Naive Bayes (MNB)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sở</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thuyết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đơn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giản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dễ</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dàng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giải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thích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giúp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dùng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mới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nhanh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chóng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nắm</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bắt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áp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nSpc>
                <a:spcPct val="130000"/>
              </a:lnSpc>
              <a:spcBef>
                <a:spcPts val="0"/>
              </a:spcBef>
              <a:spcAft>
                <a:spcPts val="0"/>
              </a:spcAft>
              <a:buFont typeface="Times New Roman" panose="02020603050405020304" pitchFamily="18" charset="0"/>
              <a:buChar char="-"/>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Dễ</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triển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khai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thư</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viện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hỗ</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trợ</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mạnh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mẽ</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Python,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triển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khai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MNB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trở</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nên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dễ</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dàng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đòi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hỏi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sức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nSpc>
                <a:spcPct val="130000"/>
              </a:lnSpc>
              <a:spcBef>
                <a:spcPts val="0"/>
              </a:spcBef>
              <a:spcAft>
                <a:spcPts val="0"/>
              </a:spcAft>
              <a:buFont typeface="Times New Roman" panose="02020603050405020304" pitchFamily="18" charset="0"/>
              <a:buChar char="-"/>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nhỏ</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MNB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quả</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làm</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nhỏ</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đảm</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bảo</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tốc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xử</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nhanh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kết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quả</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nSpc>
                <a:spcPct val="130000"/>
              </a:lnSpc>
              <a:spcBef>
                <a:spcPts val="0"/>
              </a:spcBef>
              <a:spcAft>
                <a:spcPts val="0"/>
              </a:spcAft>
              <a:buFont typeface="Times New Roman" panose="02020603050405020304" pitchFamily="18" charset="0"/>
              <a:buChar char="-"/>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lớn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Khi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áp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lớn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suất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MNB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mà</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còn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cải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thiện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đáng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kể</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nhờ</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khả</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xử</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học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hỏi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457200" marR="0" algn="ctr">
              <a:lnSpc>
                <a:spcPct val="130000"/>
              </a:lnSpc>
              <a:spcBef>
                <a:spcPts val="200"/>
              </a:spcBef>
              <a:spcAft>
                <a:spcPts val="0"/>
              </a:spcAft>
            </a:pP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So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sánh</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marR="0" lvl="0" indent="-342900">
              <a:lnSpc>
                <a:spcPct val="130000"/>
              </a:lnSpc>
              <a:spcBef>
                <a:spcPts val="1200"/>
              </a:spcBef>
              <a:spcAft>
                <a:spcPts val="0"/>
              </a:spcAft>
              <a:buFont typeface="Times New Roman" panose="02020603050405020304" pitchFamily="18" charset="0"/>
              <a:buChar char="-"/>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gn="just">
              <a:lnSpc>
                <a:spcPct val="130000"/>
              </a:lnSpc>
              <a:spcBef>
                <a:spcPts val="0"/>
              </a:spcBef>
              <a:spcAft>
                <a:spcPts val="0"/>
              </a:spcAft>
              <a:buFont typeface="Courier New" panose="02070309020205020404" pitchFamily="49" charset="0"/>
              <a:buChar char="o"/>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Kí</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(Character):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4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96,5%.</a:t>
            </a:r>
          </a:p>
          <a:p>
            <a:pPr marL="742950" marR="0" lvl="1" indent="-285750" algn="just">
              <a:lnSpc>
                <a:spcPct val="130000"/>
              </a:lnSpc>
              <a:spcBef>
                <a:spcPts val="0"/>
              </a:spcBef>
              <a:spcAft>
                <a:spcPts val="0"/>
              </a:spcAft>
              <a:buFont typeface="Courier New" panose="02070309020205020404" pitchFamily="49" charset="0"/>
              <a:buChar char="o"/>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(Word):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vượt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trội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lắm</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so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4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342900" marR="0" lvl="0" indent="-342900" algn="just">
              <a:lnSpc>
                <a:spcPct val="130000"/>
              </a:lnSpc>
              <a:spcBef>
                <a:spcPts val="0"/>
              </a:spcBef>
              <a:spcAft>
                <a:spcPts val="0"/>
              </a:spcAft>
              <a:buFont typeface="Times New Roman" panose="02020603050405020304" pitchFamily="18" charset="0"/>
              <a:buChar char="-"/>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Khả</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tiếp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cận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742950" marR="0" lvl="1" indent="-285750" algn="just">
              <a:lnSpc>
                <a:spcPct val="130000"/>
              </a:lnSpc>
              <a:spcBef>
                <a:spcPts val="0"/>
              </a:spcBef>
              <a:spcAft>
                <a:spcPts val="0"/>
              </a:spcAft>
              <a:buFont typeface="Courier New" panose="02070309020205020404" pitchFamily="49" charset="0"/>
              <a:buChar char="o"/>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Dễ</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dàng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tiếp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cận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mặt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thuyết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lẫn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hành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so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3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còn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lại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gn="just">
              <a:lnSpc>
                <a:spcPct val="130000"/>
              </a:lnSpc>
              <a:spcBef>
                <a:spcPts val="0"/>
              </a:spcBef>
              <a:spcAft>
                <a:spcPts val="0"/>
              </a:spcAft>
              <a:buFont typeface="Courier New" panose="02070309020205020404" pitchFamily="49" charset="0"/>
              <a:buChar char="o"/>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thư</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viện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hỗ</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trợ</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sp>
        <p:nvSpPr>
          <p:cNvPr id="8" name="Google Shape;128;p4">
            <a:extLst>
              <a:ext uri="{FF2B5EF4-FFF2-40B4-BE49-F238E27FC236}">
                <a16:creationId xmlns:a16="http://schemas.microsoft.com/office/drawing/2014/main" id="{767332DB-B2BA-C95E-95BF-A7C41827B1AA}"/>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46</a:t>
            </a:r>
          </a:p>
        </p:txBody>
      </p:sp>
    </p:spTree>
    <p:extLst>
      <p:ext uri="{BB962C8B-B14F-4D97-AF65-F5344CB8AC3E}">
        <p14:creationId xmlns:p14="http://schemas.microsoft.com/office/powerpoint/2010/main" val="2094935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dirty="0">
                <a:solidFill>
                  <a:schemeClr val="lt1"/>
                </a:solidFill>
                <a:latin typeface="Calibri"/>
                <a:ea typeface="Calibri"/>
                <a:cs typeface="Calibri"/>
                <a:sym typeface="Calibri"/>
              </a:rPr>
              <a:t>III.</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Tổng</a:t>
            </a:r>
            <a:r>
              <a:rPr lang="en-US" sz="4000" b="1" dirty="0">
                <a:solidFill>
                  <a:schemeClr val="lt1"/>
                </a:solidFill>
                <a:latin typeface="Calibri"/>
                <a:ea typeface="Calibri"/>
                <a:cs typeface="Calibri"/>
                <a:sym typeface="Calibri"/>
              </a:rPr>
              <a:t> </a:t>
            </a:r>
            <a:r>
              <a:rPr lang="en-US" sz="4000" b="1" dirty="0" err="1">
                <a:solidFill>
                  <a:schemeClr val="lt1"/>
                </a:solidFill>
                <a:latin typeface="Calibri"/>
                <a:ea typeface="Calibri"/>
                <a:cs typeface="Calibri"/>
                <a:sym typeface="Calibri"/>
              </a:rPr>
              <a:t>kết</a:t>
            </a:r>
            <a:r>
              <a:rPr lang="en-US" sz="4000" b="1" dirty="0">
                <a:solidFill>
                  <a:schemeClr val="lt1"/>
                </a:solidFill>
                <a:latin typeface="Calibri"/>
                <a:ea typeface="Calibri"/>
                <a:cs typeface="Calibri"/>
                <a:sym typeface="Calibri"/>
              </a:rPr>
              <a:t>:</a:t>
            </a:r>
            <a:r>
              <a:rPr lang="en-US" sz="3600" b="1" dirty="0">
                <a:solidFill>
                  <a:schemeClr val="lt1"/>
                </a:solidFill>
                <a:latin typeface="Calibri"/>
                <a:ea typeface="Calibri"/>
                <a:cs typeface="Calibri"/>
                <a:sym typeface="Calibri"/>
              </a:rPr>
              <a:t> </a:t>
            </a:r>
          </a:p>
        </p:txBody>
      </p:sp>
      <p:sp>
        <p:nvSpPr>
          <p:cNvPr id="4" name="TextBox 3">
            <a:extLst>
              <a:ext uri="{FF2B5EF4-FFF2-40B4-BE49-F238E27FC236}">
                <a16:creationId xmlns:a16="http://schemas.microsoft.com/office/drawing/2014/main" id="{DDE681D2-8713-C13E-AD91-436AF638520D}"/>
              </a:ext>
            </a:extLst>
          </p:cNvPr>
          <p:cNvSpPr txBox="1"/>
          <p:nvPr/>
        </p:nvSpPr>
        <p:spPr>
          <a:xfrm>
            <a:off x="0" y="1266788"/>
            <a:ext cx="10287000" cy="3961149"/>
          </a:xfrm>
          <a:prstGeom prst="rect">
            <a:avLst/>
          </a:prstGeom>
          <a:noFill/>
        </p:spPr>
        <p:txBody>
          <a:bodyPr wrap="square">
            <a:spAutoFit/>
          </a:bodyPr>
          <a:lstStyle/>
          <a:p>
            <a:pPr marL="228600" marR="0" algn="ctr">
              <a:lnSpc>
                <a:spcPct val="130000"/>
              </a:lnSpc>
              <a:spcBef>
                <a:spcPts val="1200"/>
              </a:spcBef>
              <a:spcAft>
                <a:spcPts val="0"/>
              </a:spcAft>
            </a:pPr>
            <a:r>
              <a:rPr lang="vi-VN" sz="2000" b="1"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Định hướng</a:t>
            </a:r>
            <a:r>
              <a:rPr lang="en-US" sz="2000" b="1"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b="1"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2000" b="1"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kern="100" dirty="0" err="1">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lai</a:t>
            </a:r>
            <a:r>
              <a:rPr lang="vi-VN" sz="2000" b="1"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b="1"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gn="just">
              <a:lnSpc>
                <a:spcPct val="130000"/>
              </a:lnSpc>
              <a:spcBef>
                <a:spcPts val="1200"/>
              </a:spcBef>
              <a:spcAft>
                <a:spcPts val="0"/>
              </a:spcAft>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Qua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ưu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điểm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nhược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điểm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bày</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bài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thấy</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ngôn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ngữ</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xử</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ngôn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ngữ</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nhiên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(NLP)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quá</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hề</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dễ</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dàng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đòi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hỏi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tư</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lẫn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kiến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ngày</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triển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Trong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làm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án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em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mức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Uni-gram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Bi-gram.</a:t>
            </a:r>
          </a:p>
          <a:p>
            <a:pPr marL="342900" marR="0" lvl="0" indent="-342900" algn="just">
              <a:lnSpc>
                <a:spcPct val="130000"/>
              </a:lnSpc>
              <a:spcBef>
                <a:spcPts val="1200"/>
              </a:spcBef>
              <a:spcAft>
                <a:spcPts val="0"/>
              </a:spcAft>
              <a:buFont typeface="Times New Roman" panose="02020603050405020304" pitchFamily="18" charset="0"/>
              <a:buChar char="-"/>
            </a:pP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hướng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triển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lương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lai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gn="just">
              <a:lnSpc>
                <a:spcPct val="130000"/>
              </a:lnSpc>
              <a:spcBef>
                <a:spcPts val="0"/>
              </a:spcBef>
              <a:spcAft>
                <a:spcPts val="0"/>
              </a:spcAft>
              <a:buFont typeface="Courier New" panose="02070309020205020404" pitchFamily="49" charset="0"/>
              <a:buChar char="o"/>
            </a:pP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Xử</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dày</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đa</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gn="just">
              <a:lnSpc>
                <a:spcPct val="130000"/>
              </a:lnSpc>
              <a:spcBef>
                <a:spcPts val="0"/>
              </a:spcBef>
              <a:spcAft>
                <a:spcPts val="0"/>
              </a:spcAft>
              <a:buFont typeface="Courier New" panose="02070309020205020404" pitchFamily="49" charset="0"/>
              <a:buChar char="o"/>
            </a:pP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Áp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tiễn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trang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web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đa</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quốc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gia</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hoặc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dùng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hộ</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trợ</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phiên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dịch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Google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Dịch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sp>
        <p:nvSpPr>
          <p:cNvPr id="7" name="Google Shape;128;p4">
            <a:extLst>
              <a:ext uri="{FF2B5EF4-FFF2-40B4-BE49-F238E27FC236}">
                <a16:creationId xmlns:a16="http://schemas.microsoft.com/office/drawing/2014/main" id="{A99A2DBE-3649-629D-FC32-DD7020A40DCF}"/>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47</a:t>
            </a:r>
          </a:p>
        </p:txBody>
      </p:sp>
    </p:spTree>
    <p:extLst>
      <p:ext uri="{BB962C8B-B14F-4D97-AF65-F5344CB8AC3E}">
        <p14:creationId xmlns:p14="http://schemas.microsoft.com/office/powerpoint/2010/main" val="1940206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E4179F-80DC-63F9-250D-5C3D767A6AF8}"/>
              </a:ext>
            </a:extLst>
          </p:cNvPr>
          <p:cNvSpPr/>
          <p:nvPr/>
        </p:nvSpPr>
        <p:spPr>
          <a:xfrm>
            <a:off x="621059" y="2505670"/>
            <a:ext cx="9055685" cy="923330"/>
          </a:xfrm>
          <a:prstGeom prst="rect">
            <a:avLst/>
          </a:prstGeom>
          <a:noFill/>
        </p:spPr>
        <p:txBody>
          <a:bodyPr wrap="none" lIns="91440" tIns="45720" rIns="91440" bIns="45720">
            <a:spAutoFit/>
          </a:bodyPr>
          <a:lstStyle/>
          <a:p>
            <a:pPr algn="ctr"/>
            <a:r>
              <a:rPr lang="en-US" sz="54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Lời</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54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cảm</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54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ơn</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54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chân</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54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thành</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54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nhất</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Google Shape;128;p4">
            <a:extLst>
              <a:ext uri="{FF2B5EF4-FFF2-40B4-BE49-F238E27FC236}">
                <a16:creationId xmlns:a16="http://schemas.microsoft.com/office/drawing/2014/main" id="{E2EE5C59-86A9-6E24-7832-BE0688527C3C}"/>
              </a:ext>
            </a:extLst>
          </p:cNvPr>
          <p:cNvSpPr txBox="1">
            <a:spLocks/>
          </p:cNvSpPr>
          <p:nvPr/>
        </p:nvSpPr>
        <p:spPr>
          <a:xfrm>
            <a:off x="9278517" y="6274323"/>
            <a:ext cx="371344"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48</a:t>
            </a:r>
          </a:p>
        </p:txBody>
      </p:sp>
    </p:spTree>
    <p:extLst>
      <p:ext uri="{BB962C8B-B14F-4D97-AF65-F5344CB8AC3E}">
        <p14:creationId xmlns:p14="http://schemas.microsoft.com/office/powerpoint/2010/main" val="233740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5"/>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a:t>
            </a:r>
            <a:r>
              <a:rPr lang="en-US" sz="4000" b="1">
                <a:solidFill>
                  <a:schemeClr val="lt1"/>
                </a:solidFill>
                <a:latin typeface="Calibri"/>
                <a:ea typeface="Calibri"/>
                <a:cs typeface="Calibri"/>
                <a:sym typeface="Calibri"/>
              </a:rPr>
              <a:t> Tổng quan về đề tài:</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138" name="Google Shape;138;p5"/>
          <p:cNvSpPr txBox="1"/>
          <p:nvPr/>
        </p:nvSpPr>
        <p:spPr>
          <a:xfrm>
            <a:off x="0" y="1196752"/>
            <a:ext cx="709040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1.3 Ưu nhược điểm và tầm quan trọng của xử lý ngôn ngữ tự nhiên (NLP):</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39" name="Google Shape;139;p5"/>
          <p:cNvSpPr txBox="1"/>
          <p:nvPr/>
        </p:nvSpPr>
        <p:spPr>
          <a:xfrm>
            <a:off x="-1" y="1700808"/>
            <a:ext cx="478346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Ưu điểm:</a:t>
            </a:r>
            <a:endParaRPr sz="1800">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Tăng tốc độ xử lý và hiệu quả công việc.</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Cải thiện trải nghiệm người dùng.</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Dễ dàng tiếp cận thông tin.</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Dịch máy và giao tiếp đa ngôn ngữ.</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Phân tích dữ liệu và phản hồi thị trường.</a:t>
            </a:r>
            <a:endParaRPr sz="1800" b="0" i="0" u="none" strike="noStrike" cap="none">
              <a:solidFill>
                <a:schemeClr val="dk1"/>
              </a:solidFill>
              <a:latin typeface="Times New Roman"/>
              <a:ea typeface="Times New Roman"/>
              <a:cs typeface="Times New Roman"/>
              <a:sym typeface="Times New Roman"/>
            </a:endParaRPr>
          </a:p>
          <a:p>
            <a:pPr marL="741363" marR="0" lvl="1" indent="-171450" algn="l" rtl="0">
              <a:spcBef>
                <a:spcPts val="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p:txBody>
      </p:sp>
      <p:sp>
        <p:nvSpPr>
          <p:cNvPr id="140" name="Google Shape;140;p5"/>
          <p:cNvSpPr txBox="1"/>
          <p:nvPr/>
        </p:nvSpPr>
        <p:spPr>
          <a:xfrm>
            <a:off x="4783460" y="1843083"/>
            <a:ext cx="5503539"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Nhược điểm:</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Độ chính xác chưa đạt 100%.</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Phụ thuộc vào chất lượng dữ liệu.</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Khả năng hiểu ngữ cảnh hạn chế.</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Vấn đề quyền riêng tư và bảo mật.</a:t>
            </a:r>
            <a:endParaRPr sz="1800" b="0" i="0" u="none" strike="noStrike" cap="none">
              <a:solidFill>
                <a:schemeClr val="dk1"/>
              </a:solidFill>
              <a:latin typeface="Times New Roman"/>
              <a:ea typeface="Times New Roman"/>
              <a:cs typeface="Times New Roman"/>
              <a:sym typeface="Times New Roman"/>
            </a:endParaRPr>
          </a:p>
        </p:txBody>
      </p:sp>
      <p:sp>
        <p:nvSpPr>
          <p:cNvPr id="141" name="Google Shape;141;p5"/>
          <p:cNvSpPr txBox="1"/>
          <p:nvPr/>
        </p:nvSpPr>
        <p:spPr>
          <a:xfrm>
            <a:off x="0" y="3732133"/>
            <a:ext cx="10286999"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Tầm quan trọng:</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Giao tiếp người-máy hiệu quả.</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Tích hợp ngôn ngữ tự nhiên vào ứng dụng công nghệ.</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Dịch máy và giao tiếp đa ngôn ngữ.</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Phân tích dữ liệu và thông tin.</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Hỗ trợ trong lĩnh vực y tế và y tế cộng đồng.</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Nâng cao trải nghiệm người dùng trên internet.</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Hỗ trợ giáo dục và học tập.</a:t>
            </a:r>
            <a:endParaRPr sz="1800" b="0" i="0" u="none" strike="noStrike" cap="none">
              <a:solidFill>
                <a:schemeClr val="dk1"/>
              </a:solidFill>
              <a:latin typeface="Times New Roman"/>
              <a:ea typeface="Times New Roman"/>
              <a:cs typeface="Times New Roman"/>
              <a:sym typeface="Times New Roman"/>
            </a:endParaRPr>
          </a:p>
          <a:p>
            <a:pPr marL="741363" marR="0" lvl="1" indent="-171450" algn="l" rtl="0">
              <a:spcBef>
                <a:spcPts val="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p:txBody>
      </p:sp>
      <p:sp>
        <p:nvSpPr>
          <p:cNvPr id="4" name="Google Shape;128;p4">
            <a:extLst>
              <a:ext uri="{FF2B5EF4-FFF2-40B4-BE49-F238E27FC236}">
                <a16:creationId xmlns:a16="http://schemas.microsoft.com/office/drawing/2014/main" id="{4E6DFEED-F256-74EF-28E5-786C39A7487A}"/>
              </a:ext>
            </a:extLst>
          </p:cNvPr>
          <p:cNvSpPr txBox="1">
            <a:spLocks noGrp="1"/>
          </p:cNvSpPr>
          <p:nvPr>
            <p:ph type="sldNum" idx="12"/>
          </p:nvPr>
        </p:nvSpPr>
        <p:spPr>
          <a:xfrm>
            <a:off x="9336883" y="6284051"/>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highlight>
                  <a:srgbClr val="FFFFFF"/>
                </a:highlight>
              </a:rPr>
              <a:t>5</a:t>
            </a:r>
            <a:endParaRPr dirty="0">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6"/>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a:t>
            </a:r>
            <a:r>
              <a:rPr lang="en-US" sz="4000" b="1">
                <a:solidFill>
                  <a:schemeClr val="lt1"/>
                </a:solidFill>
                <a:latin typeface="Calibri"/>
                <a:ea typeface="Calibri"/>
                <a:cs typeface="Calibri"/>
                <a:sym typeface="Calibri"/>
              </a:rPr>
              <a:t> Tổng quan về đề tài:</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148" name="Google Shape;148;p6"/>
          <p:cNvSpPr txBox="1">
            <a:spLocks noGrp="1"/>
          </p:cNvSpPr>
          <p:nvPr>
            <p:ph type="sldNum" idx="12"/>
          </p:nvPr>
        </p:nvSpPr>
        <p:spPr>
          <a:xfrm>
            <a:off x="9346610" y="6293779"/>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highlight>
                  <a:srgbClr val="FFFFFF"/>
                </a:highlight>
              </a:rPr>
              <a:t>6</a:t>
            </a:r>
            <a:endParaRPr dirty="0">
              <a:highlight>
                <a:srgbClr val="FFFFFF"/>
              </a:highlight>
            </a:endParaRPr>
          </a:p>
        </p:txBody>
      </p:sp>
      <p:sp>
        <p:nvSpPr>
          <p:cNvPr id="149" name="Google Shape;149;p6"/>
          <p:cNvSpPr txBox="1"/>
          <p:nvPr/>
        </p:nvSpPr>
        <p:spPr>
          <a:xfrm>
            <a:off x="0" y="1196752"/>
            <a:ext cx="61789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1.4 Tổng quan về xác định ngôn ngữ (Language Indentification):</a:t>
            </a:r>
            <a:endParaRPr sz="1800">
              <a:solidFill>
                <a:schemeClr val="dk1"/>
              </a:solidFill>
              <a:latin typeface="Times New Roman"/>
              <a:ea typeface="Times New Roman"/>
              <a:cs typeface="Times New Roman"/>
              <a:sym typeface="Times New Roman"/>
            </a:endParaRPr>
          </a:p>
        </p:txBody>
      </p:sp>
      <p:sp>
        <p:nvSpPr>
          <p:cNvPr id="150" name="Google Shape;150;p6"/>
          <p:cNvSpPr txBox="1"/>
          <p:nvPr/>
        </p:nvSpPr>
        <p:spPr>
          <a:xfrm>
            <a:off x="-1" y="1710099"/>
            <a:ext cx="1028700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Xác định ngôn ngữ (Language Identification) là quá trình nhận biết và phân loại ngôn ngữ của một đoạn văn bản hoặc chuỗi ký tự để thực hiện các xử lý hoặc phân tích ngữ cảnh phù hợp.</a:t>
            </a:r>
            <a:endParaRPr sz="1800">
              <a:solidFill>
                <a:schemeClr val="dk1"/>
              </a:solidFill>
              <a:latin typeface="Times New Roman"/>
              <a:ea typeface="Times New Roman"/>
              <a:cs typeface="Times New Roman"/>
              <a:sym typeface="Times New Roman"/>
            </a:endParaRPr>
          </a:p>
        </p:txBody>
      </p:sp>
      <p:pic>
        <p:nvPicPr>
          <p:cNvPr id="4" name="Picture 3" descr="A cartoon of a person standing next to a sign&#10;&#10;Description automatically generated">
            <a:extLst>
              <a:ext uri="{FF2B5EF4-FFF2-40B4-BE49-F238E27FC236}">
                <a16:creationId xmlns:a16="http://schemas.microsoft.com/office/drawing/2014/main" id="{FD48AE3E-9934-D6EE-C531-FA501D55EACF}"/>
              </a:ext>
            </a:extLst>
          </p:cNvPr>
          <p:cNvPicPr>
            <a:picLocks noChangeAspect="1"/>
          </p:cNvPicPr>
          <p:nvPr/>
        </p:nvPicPr>
        <p:blipFill>
          <a:blip r:embed="rId3"/>
          <a:stretch>
            <a:fillRect/>
          </a:stretch>
        </p:blipFill>
        <p:spPr>
          <a:xfrm>
            <a:off x="2072869" y="2500445"/>
            <a:ext cx="6141260" cy="345445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3A2AC0B-DEE1-EFD0-6045-658E901EE6F0}"/>
                  </a:ext>
                </a:extLst>
              </p14:cNvPr>
              <p14:cNvContentPartPr/>
              <p14:nvPr/>
            </p14:nvContentPartPr>
            <p14:xfrm>
              <a:off x="8938547" y="6459005"/>
              <a:ext cx="957240" cy="215640"/>
            </p14:xfrm>
          </p:contentPart>
        </mc:Choice>
        <mc:Fallback xmlns="">
          <p:pic>
            <p:nvPicPr>
              <p:cNvPr id="8" name="Ink 7">
                <a:extLst>
                  <a:ext uri="{FF2B5EF4-FFF2-40B4-BE49-F238E27FC236}">
                    <a16:creationId xmlns:a16="http://schemas.microsoft.com/office/drawing/2014/main" id="{23A2AC0B-DEE1-EFD0-6045-658E901EE6F0}"/>
                  </a:ext>
                </a:extLst>
              </p:cNvPr>
              <p:cNvPicPr/>
              <p:nvPr/>
            </p:nvPicPr>
            <p:blipFill>
              <a:blip r:embed="rId5"/>
              <a:stretch>
                <a:fillRect/>
              </a:stretch>
            </p:blipFill>
            <p:spPr>
              <a:xfrm>
                <a:off x="8875547" y="6396005"/>
                <a:ext cx="1082880" cy="341280"/>
              </a:xfrm>
              <a:prstGeom prst="rect">
                <a:avLst/>
              </a:prstGeom>
            </p:spPr>
          </p:pic>
        </mc:Fallback>
      </mc:AlternateContent>
      <p:sp>
        <p:nvSpPr>
          <p:cNvPr id="9" name="Google Shape;128;p4">
            <a:extLst>
              <a:ext uri="{FF2B5EF4-FFF2-40B4-BE49-F238E27FC236}">
                <a16:creationId xmlns:a16="http://schemas.microsoft.com/office/drawing/2014/main" id="{30269839-BAB0-24D8-F821-3E3A6A94464B}"/>
              </a:ext>
            </a:extLst>
          </p:cNvPr>
          <p:cNvSpPr txBox="1">
            <a:spLocks/>
          </p:cNvSpPr>
          <p:nvPr/>
        </p:nvSpPr>
        <p:spPr>
          <a:xfrm>
            <a:off x="9336883" y="6284051"/>
            <a:ext cx="253776"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a:t>
            </a:r>
            <a:r>
              <a:rPr lang="en-US" sz="4000" b="1">
                <a:solidFill>
                  <a:schemeClr val="lt1"/>
                </a:solidFill>
                <a:latin typeface="Calibri"/>
                <a:ea typeface="Calibri"/>
                <a:cs typeface="Calibri"/>
                <a:sym typeface="Calibri"/>
              </a:rPr>
              <a:t> Tổng quan về đề tài:</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157" name="Google Shape;157;p7"/>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158" name="Google Shape;158;p7"/>
          <p:cNvSpPr txBox="1"/>
          <p:nvPr/>
        </p:nvSpPr>
        <p:spPr>
          <a:xfrm>
            <a:off x="0" y="1067186"/>
            <a:ext cx="85844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1.5 Cách thức hoạt động của xác định ngôn ngữ và các yếu tố ảnh hưởng đến thực nghiệm:</a:t>
            </a:r>
            <a:endParaRPr sz="1800">
              <a:solidFill>
                <a:schemeClr val="dk1"/>
              </a:solidFill>
              <a:latin typeface="Times New Roman"/>
              <a:ea typeface="Times New Roman"/>
              <a:cs typeface="Times New Roman"/>
              <a:sym typeface="Times New Roman"/>
            </a:endParaRPr>
          </a:p>
        </p:txBody>
      </p:sp>
      <p:sp>
        <p:nvSpPr>
          <p:cNvPr id="159" name="Google Shape;159;p7"/>
          <p:cNvSpPr txBox="1"/>
          <p:nvPr/>
        </p:nvSpPr>
        <p:spPr>
          <a:xfrm>
            <a:off x="0" y="1470789"/>
            <a:ext cx="10287001" cy="48013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Cách thức hoạt động của xác định ngôn ngữ:</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Tiền xử lý dữ liệu: Làm sạch và chuẩn hóa văn bản (loại bỏ dấu câu, chuyển đổi thành chữ thường).</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Tách từ (Tokenization): Chia văn bản thành các phần tử cơ bản (token).</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Phân tích từ loại (Part-of-speech tagging): Gán nhãn ngữ pháp cho mỗi token.</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Trích xuất đặc trưng (Feature extraction): Trích xuất các đặc trưng ngôn ngữ như tần suất từ.</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Sử dụng mô hình phân loại (Classification model): Sử dụng mô hình huấn luyện trên dữ liệu gán nhãn để xác định ngôn ngữ văn bản mới.</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Đưa ra dự đoán (Predict): Xác định ngôn ngữ dựa trên đầu ra của mô hình.</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Đánh giá và điều chỉnh: Đánh giá và điều chỉnh kết quả để cải thiện hiệu suất</a:t>
            </a:r>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Các yếu tố ảnh hưởng đến xác định ngôn ngữ:</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Tần suất ngôn ngữ trong dữ liệu: Ngôn ngữ xuất hiện nhiều hơn dễ xác định hơn.</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Độ dài văn bản: Văn bản dài cung cấp nhiều thông tin hơn.</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Tần suất từ đặc trưng: Ngôn ngữ có từ hoặc cụm từ đặc trưng.</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Đa dạng ngôn ngữ trong dữ liệu: Dữ liệu chứa nhiều ngôn ngữ làm phức tạp quá trình xác định.</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Độ chính xác của mô hình: Phụ thuộc vào dữ liệu huấn luyện và thuật toán.</a:t>
            </a:r>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Từ đồng âm hoặc đồng nghĩa: Một số từ có nghĩa khác nhau trong nhiều ngôn ngữ.</a:t>
            </a:r>
            <a:endParaRPr sz="1800" b="0" i="0" u="none" strike="noStrike" cap="none">
              <a:solidFill>
                <a:schemeClr val="dk1"/>
              </a:solidFill>
              <a:latin typeface="Times New Roman"/>
              <a:ea typeface="Times New Roman"/>
              <a:cs typeface="Times New Roman"/>
              <a:sym typeface="Times New Roman"/>
            </a:endParaRPr>
          </a:p>
          <a:p>
            <a:pPr marL="741363"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Ngữ cảnh: Yếu tố ngữ cảnh giúp xác định ngôn ngữ.</a:t>
            </a:r>
            <a:endParaRPr sz="1800" b="0" i="0" u="none" strike="noStrike" cap="none">
              <a:solidFill>
                <a:schemeClr val="dk1"/>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C519BED-BECD-B13C-4605-D5E891126BC0}"/>
                  </a:ext>
                </a:extLst>
              </p14:cNvPr>
              <p14:cNvContentPartPr/>
              <p14:nvPr/>
            </p14:nvContentPartPr>
            <p14:xfrm>
              <a:off x="9335267" y="6462605"/>
              <a:ext cx="421200" cy="95760"/>
            </p14:xfrm>
          </p:contentPart>
        </mc:Choice>
        <mc:Fallback xmlns="">
          <p:pic>
            <p:nvPicPr>
              <p:cNvPr id="4" name="Ink 3">
                <a:extLst>
                  <a:ext uri="{FF2B5EF4-FFF2-40B4-BE49-F238E27FC236}">
                    <a16:creationId xmlns:a16="http://schemas.microsoft.com/office/drawing/2014/main" id="{2C519BED-BECD-B13C-4605-D5E891126BC0}"/>
                  </a:ext>
                </a:extLst>
              </p:cNvPr>
              <p:cNvPicPr/>
              <p:nvPr/>
            </p:nvPicPr>
            <p:blipFill>
              <a:blip r:embed="rId4"/>
              <a:stretch>
                <a:fillRect/>
              </a:stretch>
            </p:blipFill>
            <p:spPr>
              <a:xfrm>
                <a:off x="9272627" y="6399605"/>
                <a:ext cx="546840" cy="221400"/>
              </a:xfrm>
              <a:prstGeom prst="rect">
                <a:avLst/>
              </a:prstGeom>
            </p:spPr>
          </p:pic>
        </mc:Fallback>
      </mc:AlternateContent>
      <p:sp>
        <p:nvSpPr>
          <p:cNvPr id="5" name="Google Shape;128;p4">
            <a:extLst>
              <a:ext uri="{FF2B5EF4-FFF2-40B4-BE49-F238E27FC236}">
                <a16:creationId xmlns:a16="http://schemas.microsoft.com/office/drawing/2014/main" id="{611CA8CB-D6AD-76BD-9189-579481699962}"/>
              </a:ext>
            </a:extLst>
          </p:cNvPr>
          <p:cNvSpPr txBox="1">
            <a:spLocks/>
          </p:cNvSpPr>
          <p:nvPr/>
        </p:nvSpPr>
        <p:spPr>
          <a:xfrm>
            <a:off x="9336883" y="6284051"/>
            <a:ext cx="253776"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8"/>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a:t>
            </a:r>
            <a:r>
              <a:rPr lang="en-US" sz="4000" b="1">
                <a:solidFill>
                  <a:schemeClr val="lt1"/>
                </a:solidFill>
                <a:latin typeface="Calibri"/>
                <a:ea typeface="Calibri"/>
                <a:cs typeface="Calibri"/>
                <a:sym typeface="Calibri"/>
              </a:rPr>
              <a:t> Tổng quan về đề tài:</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166" name="Google Shape;166;p8"/>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167" name="Google Shape;167;p8"/>
          <p:cNvSpPr txBox="1"/>
          <p:nvPr/>
        </p:nvSpPr>
        <p:spPr>
          <a:xfrm>
            <a:off x="0" y="1196752"/>
            <a:ext cx="74270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1.6 Kỹ thuật và công nghệ trong định ngôn ngữ (Language Indentification):</a:t>
            </a:r>
            <a:endParaRPr sz="1800">
              <a:solidFill>
                <a:schemeClr val="dk1"/>
              </a:solidFill>
              <a:latin typeface="Times New Roman"/>
              <a:ea typeface="Times New Roman"/>
              <a:cs typeface="Times New Roman"/>
              <a:sym typeface="Times New Roman"/>
            </a:endParaRPr>
          </a:p>
        </p:txBody>
      </p:sp>
      <p:sp>
        <p:nvSpPr>
          <p:cNvPr id="168" name="Google Shape;168;p8"/>
          <p:cNvSpPr txBox="1"/>
          <p:nvPr/>
        </p:nvSpPr>
        <p:spPr>
          <a:xfrm>
            <a:off x="-1" y="1710099"/>
            <a:ext cx="10287001"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Mô hình dựa trên từ điển (Dictionary-based models): So sánh từ trong văn bản với từ điển ngôn ngữ.</a:t>
            </a:r>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Mô hình dựa trên thống kê (Statistical models): Sử dụng tần suất xuất hiện của các từ để phân loại ngôn ngữ.</a:t>
            </a:r>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Học máy (Machine learning): Sử dụng các thuật toán như SVM, mạng nơ-ron, Naive Bayes.</a:t>
            </a:r>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Mạng nơ-ron hồi quy đơn giản (Simple Recurrent Neural Network – RNN): Xử lý dữ liệu chuỗi.</a:t>
            </a:r>
            <a:endParaRPr sz="1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Mô hình học sâu (Deep learning models): Sử dụng LSTM, GRU để phân tích dữ liệu chuỗi.</a:t>
            </a:r>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Học không giám sát (Unsupervised learning): Phân loại văn bản mà không cần dữ liệu huấn luyện gán nhãn.</a:t>
            </a:r>
            <a:endParaRPr/>
          </a:p>
          <a:p>
            <a:pPr marL="285750" marR="0" lvl="0" indent="-285750" algn="l" rtl="0">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Kết hợp các kỹ thuật: Sử dụng kết hợp từ điển, học máy và học sâu</a:t>
            </a:r>
            <a:endParaRPr sz="1800">
              <a:solidFill>
                <a:schemeClr val="dk1"/>
              </a:solidFill>
              <a:latin typeface="Times New Roman"/>
              <a:ea typeface="Times New Roman"/>
              <a:cs typeface="Times New Roman"/>
              <a:sym typeface="Times New Roman"/>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66D092A-EA28-8578-4C9D-3E60AAFAFCCC}"/>
                  </a:ext>
                </a:extLst>
              </p14:cNvPr>
              <p14:cNvContentPartPr/>
              <p14:nvPr/>
            </p14:nvContentPartPr>
            <p14:xfrm>
              <a:off x="9147347" y="6497525"/>
              <a:ext cx="485640" cy="137520"/>
            </p14:xfrm>
          </p:contentPart>
        </mc:Choice>
        <mc:Fallback xmlns="">
          <p:pic>
            <p:nvPicPr>
              <p:cNvPr id="2" name="Ink 1">
                <a:extLst>
                  <a:ext uri="{FF2B5EF4-FFF2-40B4-BE49-F238E27FC236}">
                    <a16:creationId xmlns:a16="http://schemas.microsoft.com/office/drawing/2014/main" id="{866D092A-EA28-8578-4C9D-3E60AAFAFCCC}"/>
                  </a:ext>
                </a:extLst>
              </p:cNvPr>
              <p:cNvPicPr/>
              <p:nvPr/>
            </p:nvPicPr>
            <p:blipFill>
              <a:blip r:embed="rId4"/>
              <a:stretch>
                <a:fillRect/>
              </a:stretch>
            </p:blipFill>
            <p:spPr>
              <a:xfrm>
                <a:off x="9084347" y="6434885"/>
                <a:ext cx="611280" cy="263160"/>
              </a:xfrm>
              <a:prstGeom prst="rect">
                <a:avLst/>
              </a:prstGeom>
            </p:spPr>
          </p:pic>
        </mc:Fallback>
      </mc:AlternateContent>
      <p:sp>
        <p:nvSpPr>
          <p:cNvPr id="3" name="Google Shape;128;p4">
            <a:extLst>
              <a:ext uri="{FF2B5EF4-FFF2-40B4-BE49-F238E27FC236}">
                <a16:creationId xmlns:a16="http://schemas.microsoft.com/office/drawing/2014/main" id="{F084C997-062E-BAE7-F86B-0DF6871D9CA2}"/>
              </a:ext>
            </a:extLst>
          </p:cNvPr>
          <p:cNvSpPr txBox="1">
            <a:spLocks/>
          </p:cNvSpPr>
          <p:nvPr/>
        </p:nvSpPr>
        <p:spPr>
          <a:xfrm>
            <a:off x="9336883" y="6284051"/>
            <a:ext cx="253776"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9"/>
          <p:cNvSpPr txBox="1"/>
          <p:nvPr/>
        </p:nvSpPr>
        <p:spPr>
          <a:xfrm>
            <a:off x="0" y="332657"/>
            <a:ext cx="10287000" cy="72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lt1"/>
                </a:solidFill>
                <a:latin typeface="Calibri"/>
                <a:ea typeface="Calibri"/>
                <a:cs typeface="Calibri"/>
                <a:sym typeface="Calibri"/>
              </a:rPr>
              <a:t>I.</a:t>
            </a:r>
            <a:r>
              <a:rPr lang="en-US" sz="4000" b="1">
                <a:solidFill>
                  <a:schemeClr val="lt1"/>
                </a:solidFill>
                <a:latin typeface="Calibri"/>
                <a:ea typeface="Calibri"/>
                <a:cs typeface="Calibri"/>
                <a:sym typeface="Calibri"/>
              </a:rPr>
              <a:t> Tổng quan về đề tài:</a:t>
            </a:r>
            <a:r>
              <a:rPr lang="en-US" sz="3600" b="1">
                <a:solidFill>
                  <a:schemeClr val="lt1"/>
                </a:solidFill>
                <a:latin typeface="Calibri"/>
                <a:ea typeface="Calibri"/>
                <a:cs typeface="Calibri"/>
                <a:sym typeface="Calibri"/>
              </a:rPr>
              <a:t> </a:t>
            </a:r>
            <a:endParaRPr sz="3600" b="1">
              <a:solidFill>
                <a:schemeClr val="lt1"/>
              </a:solidFill>
              <a:latin typeface="Calibri"/>
              <a:ea typeface="Calibri"/>
              <a:cs typeface="Calibri"/>
              <a:sym typeface="Calibri"/>
            </a:endParaRPr>
          </a:p>
        </p:txBody>
      </p:sp>
      <p:sp>
        <p:nvSpPr>
          <p:cNvPr id="175" name="Google Shape;175;p9"/>
          <p:cNvSpPr txBox="1">
            <a:spLocks noGrp="1"/>
          </p:cNvSpPr>
          <p:nvPr>
            <p:ph type="sldNum" idx="12"/>
          </p:nvPr>
        </p:nvSpPr>
        <p:spPr>
          <a:xfrm>
            <a:off x="9336883" y="6342417"/>
            <a:ext cx="253776"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highlight>
                  <a:srgbClr val="FFFFFF"/>
                </a:highlight>
              </a:rPr>
              <a:t>3</a:t>
            </a:r>
            <a:endParaRPr>
              <a:highlight>
                <a:srgbClr val="FFFFFF"/>
              </a:highlight>
            </a:endParaRPr>
          </a:p>
        </p:txBody>
      </p:sp>
      <p:sp>
        <p:nvSpPr>
          <p:cNvPr id="176" name="Google Shape;176;p9"/>
          <p:cNvSpPr txBox="1"/>
          <p:nvPr/>
        </p:nvSpPr>
        <p:spPr>
          <a:xfrm>
            <a:off x="0" y="1196752"/>
            <a:ext cx="1028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1.7 Các nghiên cứu liên quan:</a:t>
            </a:r>
            <a:endParaRPr sz="1800">
              <a:solidFill>
                <a:schemeClr val="dk1"/>
              </a:solidFill>
              <a:latin typeface="Times New Roman"/>
              <a:ea typeface="Times New Roman"/>
              <a:cs typeface="Times New Roman"/>
              <a:sym typeface="Times New Roman"/>
            </a:endParaRPr>
          </a:p>
        </p:txBody>
      </p:sp>
      <p:sp>
        <p:nvSpPr>
          <p:cNvPr id="177" name="Google Shape;177;p9"/>
          <p:cNvSpPr/>
          <p:nvPr/>
        </p:nvSpPr>
        <p:spPr>
          <a:xfrm>
            <a:off x="0" y="1710101"/>
            <a:ext cx="9248100" cy="4247400"/>
          </a:xfrm>
          <a:prstGeom prst="rect">
            <a:avLst/>
          </a:prstGeom>
          <a:noFill/>
          <a:ln>
            <a:noFill/>
          </a:ln>
        </p:spPr>
        <p:txBody>
          <a:bodyPr spcFirstLastPara="1" wrap="square" lIns="91425" tIns="45700" rIns="91425" bIns="45700" anchor="t" anchorCtr="0">
            <a:spAutoFit/>
          </a:bodyPr>
          <a:lstStyle/>
          <a:p>
            <a:pPr marL="114300" marR="0" lvl="0" indent="0" algn="l" rtl="0">
              <a:spcBef>
                <a:spcPts val="0"/>
              </a:spcBef>
              <a:spcAft>
                <a:spcPts val="0"/>
              </a:spcAft>
              <a:buClr>
                <a:schemeClr val="dk1"/>
              </a:buClr>
              <a:buSzPts val="1800"/>
              <a:buFont typeface="Calibri"/>
              <a:buAutoNum type="arabicPeriod"/>
            </a:pPr>
            <a:r>
              <a:rPr lang="en-US" sz="1800">
                <a:solidFill>
                  <a:schemeClr val="dk1"/>
                </a:solidFill>
                <a:latin typeface="Times New Roman"/>
                <a:ea typeface="Times New Roman"/>
                <a:cs typeface="Times New Roman"/>
                <a:sym typeface="Times New Roman"/>
              </a:rPr>
              <a:t>“Algorithmic Programming Language Identification”</a:t>
            </a:r>
            <a:endParaRPr/>
          </a:p>
          <a:p>
            <a:pPr marL="457200" marR="0" lvl="1"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Tác giả: David Klein, Kyle Murray, Simon Weber.</a:t>
            </a:r>
            <a:endParaRPr/>
          </a:p>
          <a:p>
            <a:pPr marL="457200" marR="0" lvl="1"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Mục tiêu: Phát triển và đánh giá các thuật toán nhận diện ngôn ngữ lập trình.</a:t>
            </a:r>
            <a:endParaRPr/>
          </a:p>
          <a:p>
            <a:pPr marL="457200" marR="0" lvl="1"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Phương pháp: Sử dụng học máy và NLP để phân tích đặc điểm cú pháp và từ vựng.</a:t>
            </a:r>
            <a:endParaRPr/>
          </a:p>
          <a:p>
            <a:pPr marL="457200" marR="0" lvl="1"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Kết quả: Mô hình phân loại ngôn ngữ lập trình với độ chính xác cao.</a:t>
            </a:r>
            <a:endParaRPr/>
          </a:p>
          <a:p>
            <a:pPr marL="742950" marR="0" lvl="1" indent="-285750" algn="l" rtl="0">
              <a:spcBef>
                <a:spcPts val="0"/>
              </a:spcBef>
              <a:spcAft>
                <a:spcPts val="0"/>
              </a:spcAft>
              <a:buClr>
                <a:schemeClr val="dk1"/>
              </a:buClr>
              <a:buSzPts val="1800"/>
              <a:buFont typeface="Times New Roman"/>
              <a:buChar char="-"/>
            </a:pPr>
            <a:r>
              <a:rPr lang="en-US" sz="1800" b="0" i="0" u="none" strike="noStrike" cap="none">
                <a:solidFill>
                  <a:schemeClr val="dk1"/>
                </a:solidFill>
                <a:latin typeface="Times New Roman"/>
                <a:ea typeface="Times New Roman"/>
                <a:cs typeface="Times New Roman"/>
                <a:sym typeface="Times New Roman"/>
              </a:rPr>
              <a:t>Ứng dụng: Hỗ trợ nhà phát triển phần mềm và hệ thống quản lý mã nguồn.</a:t>
            </a:r>
            <a:endParaRPr sz="1800" b="0" i="0" u="none" strike="noStrike" cap="none">
              <a:solidFill>
                <a:schemeClr val="dk1"/>
              </a:solidFill>
              <a:latin typeface="Times New Roman"/>
              <a:ea typeface="Times New Roman"/>
              <a:cs typeface="Times New Roman"/>
              <a:sym typeface="Times New Roman"/>
            </a:endParaRPr>
          </a:p>
          <a:p>
            <a:pPr marL="457200" marR="0" lvl="1" indent="0" algn="l" rtl="0">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a:p>
            <a:pPr marL="114300" marR="0" lvl="0" indent="0" algn="l" rtl="0">
              <a:spcBef>
                <a:spcPts val="0"/>
              </a:spcBef>
              <a:spcAft>
                <a:spcPts val="0"/>
              </a:spcAft>
              <a:buClr>
                <a:schemeClr val="dk1"/>
              </a:buClr>
              <a:buSzPts val="1800"/>
              <a:buFont typeface="Calibri"/>
              <a:buAutoNum type="arabicPeriod"/>
            </a:pPr>
            <a:r>
              <a:rPr lang="en-US" sz="1800">
                <a:solidFill>
                  <a:schemeClr val="dk1"/>
                </a:solidFill>
                <a:latin typeface="Times New Roman"/>
                <a:ea typeface="Times New Roman"/>
                <a:cs typeface="Times New Roman"/>
                <a:sym typeface="Times New Roman"/>
              </a:rPr>
              <a:t>“Automatic Language Identification in Texts: A Survey”</a:t>
            </a:r>
            <a:endParaRPr/>
          </a:p>
          <a:p>
            <a:pPr marL="457200" marR="0" lvl="1"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Tác giả: Tommi Jauhiainen, Marco Lui, Marcos Zampieri, Timothy Baldwin, Krister Lindén.</a:t>
            </a:r>
            <a:endParaRPr/>
          </a:p>
          <a:p>
            <a:pPr marL="457200" marR="0" lvl="1"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Mục tiêu: Tổng quan về các phương pháp nhận diện ngôn ngữ tự động.</a:t>
            </a:r>
            <a:endParaRPr/>
          </a:p>
          <a:p>
            <a:pPr marL="457200" marR="0" lvl="1"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Phương pháp: Tổng hợp và phân tích các phương pháp học máy, thống kê và học sâu.</a:t>
            </a:r>
            <a:endParaRPr/>
          </a:p>
          <a:p>
            <a:pPr marL="457200" marR="0" lvl="1"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Kết quả: Khảo sát các yếu tố ảnh hưởng đến hiệu suất của các phương pháp.</a:t>
            </a:r>
            <a:endParaRPr/>
          </a:p>
          <a:p>
            <a:pPr marL="457200" marR="0" lvl="1"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 Ứng dụng: Đề xuất lựa chọn phương pháp phù hợp trong dịch máy, phân tích ngôn ngữ, và quản lý nội dung.</a:t>
            </a:r>
            <a:endParaRPr/>
          </a:p>
        </p:txBody>
      </p:sp>
      <p:pic>
        <p:nvPicPr>
          <p:cNvPr id="178" name="Google Shape;178;p9"/>
          <p:cNvPicPr preferRelativeResize="0"/>
          <p:nvPr/>
        </p:nvPicPr>
        <p:blipFill rotWithShape="1">
          <a:blip r:embed="rId3">
            <a:alphaModFix/>
          </a:blip>
          <a:srcRect/>
          <a:stretch/>
        </p:blipFill>
        <p:spPr>
          <a:xfrm>
            <a:off x="8124523" y="1710099"/>
            <a:ext cx="2162477" cy="628738"/>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F291651-99CA-523C-AB28-EE9947AFEDC8}"/>
                  </a:ext>
                </a:extLst>
              </p14:cNvPr>
              <p14:cNvContentPartPr/>
              <p14:nvPr/>
            </p14:nvContentPartPr>
            <p14:xfrm>
              <a:off x="9292427" y="6421925"/>
              <a:ext cx="250560" cy="96120"/>
            </p14:xfrm>
          </p:contentPart>
        </mc:Choice>
        <mc:Fallback xmlns="">
          <p:pic>
            <p:nvPicPr>
              <p:cNvPr id="4" name="Ink 3">
                <a:extLst>
                  <a:ext uri="{FF2B5EF4-FFF2-40B4-BE49-F238E27FC236}">
                    <a16:creationId xmlns:a16="http://schemas.microsoft.com/office/drawing/2014/main" id="{CF291651-99CA-523C-AB28-EE9947AFEDC8}"/>
                  </a:ext>
                </a:extLst>
              </p:cNvPr>
              <p:cNvPicPr/>
              <p:nvPr/>
            </p:nvPicPr>
            <p:blipFill>
              <a:blip r:embed="rId5"/>
              <a:stretch>
                <a:fillRect/>
              </a:stretch>
            </p:blipFill>
            <p:spPr>
              <a:xfrm>
                <a:off x="9229427" y="6359285"/>
                <a:ext cx="376200" cy="221760"/>
              </a:xfrm>
              <a:prstGeom prst="rect">
                <a:avLst/>
              </a:prstGeom>
            </p:spPr>
          </p:pic>
        </mc:Fallback>
      </mc:AlternateContent>
      <p:sp>
        <p:nvSpPr>
          <p:cNvPr id="5" name="Google Shape;128;p4">
            <a:extLst>
              <a:ext uri="{FF2B5EF4-FFF2-40B4-BE49-F238E27FC236}">
                <a16:creationId xmlns:a16="http://schemas.microsoft.com/office/drawing/2014/main" id="{FF38B328-6EB6-12ED-E397-6E725CD4EC96}"/>
              </a:ext>
            </a:extLst>
          </p:cNvPr>
          <p:cNvSpPr txBox="1">
            <a:spLocks/>
          </p:cNvSpPr>
          <p:nvPr/>
        </p:nvSpPr>
        <p:spPr>
          <a:xfrm>
            <a:off x="9336883" y="6284051"/>
            <a:ext cx="253776"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rgbClr val="898989"/>
                </a:solidFill>
                <a:latin typeface="Arial"/>
                <a:ea typeface="Arial"/>
                <a:cs typeface="Arial"/>
                <a:sym typeface="Arial"/>
              </a:defRPr>
            </a:lvl9pPr>
          </a:lstStyle>
          <a:p>
            <a:r>
              <a:rPr lang="en-US" dirty="0">
                <a:highlight>
                  <a:srgbClr val="FFFFFF"/>
                </a:highlight>
              </a:rPr>
              <a:t>9</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6627</Words>
  <Application>Microsoft Office PowerPoint</Application>
  <PresentationFormat>35mm Slides</PresentationFormat>
  <Paragraphs>637</Paragraphs>
  <Slides>48</Slides>
  <Notes>45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Calibri</vt:lpstr>
      <vt:lpstr>Open Sans</vt:lpstr>
      <vt:lpstr>Wingdings</vt:lpstr>
      <vt:lpstr>Tahoma</vt:lpstr>
      <vt:lpstr>Courier New</vt:lpstr>
      <vt:lpstr>Cambria Math</vt:lpstr>
      <vt:lpstr>Times New Roman</vt:lpstr>
      <vt:lpstr>Aptos</vt:lpstr>
      <vt:lpstr>Arial</vt:lpstr>
      <vt:lpstr>Symbol</vt:lpstr>
      <vt:lpstr>Office Theme</vt:lpstr>
      <vt:lpstr>Đồ án tốt nghiệp</vt:lpstr>
      <vt:lpstr>Tóm tắt 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PHẠM HỒNG LINH</dc:creator>
  <cp:lastModifiedBy>thanh bui</cp:lastModifiedBy>
  <cp:revision>7</cp:revision>
  <dcterms:created xsi:type="dcterms:W3CDTF">2018-12-13T03:42:15Z</dcterms:created>
  <dcterms:modified xsi:type="dcterms:W3CDTF">2024-07-23T11:23:44Z</dcterms:modified>
</cp:coreProperties>
</file>